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anchor="ctr"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19341" y="13153848"/>
            <a:ext cx="24674586" cy="830043"/>
          </a:xfrm>
          <a:prstGeom prst="rect">
            <a:avLst/>
          </a:prstGeom>
          <a:solidFill>
            <a:srgbClr val="0092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92722" y="3643312"/>
            <a:ext cx="21939605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2946393" y="13223675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/  60"/>
          <p:cNvSpPr txBox="1"/>
          <p:nvPr/>
        </p:nvSpPr>
        <p:spPr>
          <a:xfrm>
            <a:off x="23470040" y="13212867"/>
            <a:ext cx="714655" cy="47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spcBef>
                <a:spcPts val="4500"/>
              </a:spcBef>
              <a:defRPr b="0" sz="2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/  60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" name="corehard2018.001.png" descr="corehard2018.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corehard2018_3.010.png" descr="corehard2018_3.0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4" name="corehard2018_3.011.png" descr="corehard2018_3.0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corehard2018_3.012.png" descr="corehard2018_3.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4" name="corehard2018_3.013.png" descr="corehard2018_3.0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9" name="corehard2018_3.014.png" descr="corehard2018_3.0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4" name="corehard2018_3.015.png" descr="corehard2018_3.0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9" name="corehard2018_3.016.png" descr="corehard2018_3.0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4" name="corehard2018_3.017.png" descr="corehard2018_3.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9" name="corehard2018_3.018.png" descr="corehard2018_3.0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4" name="corehard2018_3.019.png" descr="corehard2018_3.0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" name="corehard2018_3.002.png" descr="corehard2018_3.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9" name="corehard2018_3.020.png" descr="corehard2018_3.0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4" name="corehard2018_3.021.png" descr="corehard2018_3.0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9" name="corehard2018_3.022.png" descr="corehard2018_3.0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4" name="corehard2018_3.023.png" descr="corehard2018_3.0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9" name="corehard2018_3.024.png" descr="corehard2018_3.0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4" name="corehard2018_3.025.png" descr="corehard2018_3.0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9" name="corehard2018_3.026.png" descr="corehard2018_3.0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4" name="corehard2018_3.027.png" descr="corehard2018_3.0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9" name="corehard2018_3.028.png" descr="corehard2018_3.0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4" name="corehard2018_3.029.png" descr="corehard2018_3.0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4" name="corehard2018_3.003.png" descr="corehard2018_3.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9" name="corehard2018_3.030.png" descr="corehard2018_3.0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4" name="corehard2018_3.031.png" descr="corehard2018_3.0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9" name="corehard2018_3.032.png" descr="corehard2018_3.0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4" name="corehard2018_3.033.png" descr="corehard2018_3.0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9" name="corehard2018_3.034.png" descr="corehard2018_3.0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4" name="corehard2018_3.035.png" descr="corehard2018_3.0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9" name="corehard2018_3.036.png" descr="corehard2018_3.0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4" name="corehard2018_3.037.png" descr="corehard2018_3.0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9" name="corehard2018_3.038.png" descr="corehard2018_3.0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4" name="corehard2018_3.039.png" descr="corehard2018_3.0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9" name="corehard2018_3.004.png" descr="corehard2018_3.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9" name="corehard2018_3.040.png" descr="corehard2018_3.0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4" name="corehard2018_3.041.png" descr="corehard2018_3.0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9" name="corehard2018_3.042.png" descr="corehard2018_3.0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4" name="corehard2018_3.043.png" descr="corehard2018_3.0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9" name="corehard2018_3.044.png" descr="corehard2018_3.0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4" name="corehard2018_3.045.png" descr="corehard2018_3.0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9" name="corehard2018_3.046.png" descr="corehard2018_3.0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4" name="corehard2018_3.047.png" descr="corehard2018_3.0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9" name="corehard2018_3.048.png" descr="corehard2018_3.0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4" name="corehard2018_3.049.png" descr="corehard2018_3.0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4" name="corehard2018_3.005.png" descr="corehard2018_3.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9" name="corehard2018_3.050.png" descr="corehard2018_3.0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9" name="corehard2018_3.006.png" descr="corehard2018_3.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4" name="corehard2018_3.007.png" descr="corehard2018_3.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9" name="corehard2018_3.008.png" descr="corehard2018_3.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23024067" y="13223675"/>
            <a:ext cx="310922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4" name="corehard2018_3.009.png" descr="corehard2018_3.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