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media/image129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  <p:sldMasterId id="2147483660" r:id="rId2"/>
  </p:sldMasterIdLst>
  <p:notesMasterIdLst>
    <p:notesMasterId r:id="rId31"/>
  </p:notesMasterIdLst>
  <p:sldIdLst>
    <p:sldId id="344" r:id="rId3"/>
    <p:sldId id="314" r:id="rId4"/>
    <p:sldId id="259" r:id="rId5"/>
    <p:sldId id="260" r:id="rId6"/>
    <p:sldId id="342" r:id="rId7"/>
    <p:sldId id="261" r:id="rId8"/>
    <p:sldId id="343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307" r:id="rId24"/>
    <p:sldId id="306" r:id="rId25"/>
    <p:sldId id="310" r:id="rId26"/>
    <p:sldId id="319" r:id="rId27"/>
    <p:sldId id="320" r:id="rId28"/>
    <p:sldId id="321" r:id="rId29"/>
    <p:sldId id="276" r:id="rId3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onsolas" panose="020B0609020204030204" pitchFamily="49" charset="0"/>
      <p:regular r:id="rId36"/>
      <p:bold r:id="rId37"/>
      <p:italic r:id="rId38"/>
      <p:boldItalic r:id="rId39"/>
    </p:embeddedFont>
    <p:embeddedFont>
      <p:font typeface="Manrope" pitchFamily="2" charset="0"/>
      <p:regular r:id="rId40"/>
      <p:bold r:id="rId41"/>
    </p:embeddedFont>
    <p:embeddedFont>
      <p:font typeface="Manrope Light" pitchFamily="2" charset="0"/>
      <p:regular r:id="rId42"/>
    </p:embeddedFont>
    <p:embeddedFont>
      <p:font typeface="Manrope Medium" pitchFamily="2" charset="0"/>
      <p:regular r:id="rId43"/>
      <p:bold r:id="rId44"/>
    </p:embeddedFont>
    <p:embeddedFont>
      <p:font typeface="Manrope SemiBold" pitchFamily="2" charset="0"/>
      <p:regular r:id="rId45"/>
      <p:bold r:id="rId46"/>
    </p:embeddedFont>
    <p:embeddedFont>
      <p:font typeface="Roboto" panose="020B0604020202020204" charset="0"/>
      <p:regular r:id="rId47"/>
      <p:bold r:id="rId48"/>
      <p:italic r:id="rId49"/>
      <p:boldItalic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8.fntdata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font" Target="fonts/font19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0" Type="http://schemas.openxmlformats.org/officeDocument/2006/relationships/slide" Target="slides/slide18.xml"/><Relationship Id="rId41" Type="http://schemas.openxmlformats.org/officeDocument/2006/relationships/font" Target="fonts/font10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49" Type="http://schemas.openxmlformats.org/officeDocument/2006/relationships/font" Target="fonts/font18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Задача в трекере</c:v>
                </c:pt>
                <c:pt idx="1">
                  <c:v>Лог на машине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21</c:v>
                </c:pt>
                <c:pt idx="1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BA-43ED-A80D-0C0D5AA502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21004959"/>
        <c:axId val="923843807"/>
      </c:barChart>
      <c:catAx>
        <c:axId val="9210049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 bwMode="auto">
          <a:prstGeom prst="rect">
            <a:avLst/>
          </a:prstGeom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23843807"/>
        <c:crosses val="autoZero"/>
        <c:auto val="1"/>
        <c:lblAlgn val="ctr"/>
        <c:lblOffset val="100"/>
        <c:noMultiLvlLbl val="0"/>
      </c:catAx>
      <c:valAx>
        <c:axId val="923843807"/>
        <c:scaling>
          <c:orientation val="minMax"/>
        </c:scaling>
        <c:delete val="0"/>
        <c:axPos val="l"/>
        <c:majorGridlines>
          <c:spPr bwMode="auto">
            <a:prstGeom prst="rect">
              <a:avLst/>
            </a:prstGeom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prstGeom prst="rect">
            <a:avLst/>
          </a:prstGeom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21004959"/>
        <c:crosses val="autoZero"/>
        <c:crossBetween val="between"/>
      </c:valAx>
      <c:spPr>
        <a:prstGeom prst="rect">
          <a:avLst/>
        </a:prstGeom>
        <a:noFill/>
        <a:ln>
          <a:noFill/>
        </a:ln>
        <a:effectLst/>
      </c:spPr>
    </c:plotArea>
    <c:plotVisOnly val="1"/>
    <c:dispBlanksAs val="gap"/>
    <c:showDLblsOverMax val="0"/>
  </c:chart>
  <c:spPr bwMode="auto">
    <a:xfrm>
      <a:off x="831303" y="7924884"/>
      <a:ext cx="11362284" cy="4283746"/>
    </a:xfrm>
    <a:prstGeom prst="rect">
      <a:avLst/>
    </a:prstGeom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5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 bwMode="auto">
      <a:prstGeom prst="rect">
        <a:avLst/>
      </a:prstGeom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200"/>
  </cs:categoryAxis>
  <cs:chartArea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5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 bwMode="auto">
      <a:prstGeom prst="rect">
        <a:avLst/>
      </a:prstGeom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 bwMode="auto">
      <a:prstGeom prst="rect">
        <a:avLst/>
      </a:prstGeom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 bwMode="auto">
      <a:prstGeom prst="rect">
        <a:avLst/>
      </a:prstGeom>
      <a:ln w="9525">
        <a:solidFill>
          <a:schemeClr val="phClr"/>
        </a:solidFill>
      </a:ln>
    </cs:spPr>
  </cs:dataPointMarker>
  <cs:dataPointMarkerLayout/>
  <cs:dataPointWireframe>
    <cs:lnRef idx="0">
      <cs:styleClr val="auto"/>
    </cs:lnRef>
    <cs:fillRef idx="1"/>
    <cs:effectRef idx="0"/>
    <cs:fontRef idx="minor">
      <a:schemeClr val="tx1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 bwMode="auto">
      <a:prstGeom prst="rect">
        <a:avLst/>
      </a:prstGeom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200"/>
  </cs:dataTable>
  <cs:downBa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 bwMode="auto">
      <a:prstGeom prst="rect">
        <a:avLst/>
      </a:prstGeom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200"/>
  </cs:seriesAxis>
  <cs:series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50" b="0" spc="0"/>
  </cs:title>
  <cs:trendline>
    <cs:lnRef idx="0">
      <cs:styleClr val="auto"/>
    </cs:lnRef>
    <cs:fillRef idx="0"/>
    <cs:effectRef idx="0"/>
    <cs:fontRef idx="minor">
      <a:schemeClr val="tx1"/>
    </cs:fontRef>
    <cs:spPr bwMode="auto">
      <a:prstGeom prst="rect">
        <a:avLst/>
      </a:prstGeom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200"/>
  </cs:trendlineLabel>
  <cs:upBa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200"/>
  </cs:valueAxis>
  <cs:wall>
    <cs:lnRef idx="0"/>
    <cs:fillRef idx="0"/>
    <cs:effectRef idx="0"/>
    <cs:fontRef idx="minor">
      <a:schemeClr val="tx1"/>
    </cs:fontRef>
    <cs:spPr bwMode="auto">
      <a:prstGeom prst="rect">
        <a:avLst/>
      </a:prstGeom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8788" y="3048000"/>
            <a:ext cx="14633576" cy="82311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6388"/>
            <a:ext cx="10972800" cy="9602787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26030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dc25866510_0_5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dc25866510_0_5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dc25866510_0_64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dc25866510_0_64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dc25866510_0_64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dc25866510_0_64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dc25866510_0_64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dc25866510_0_64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dc25866510_0_64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dc25866510_0_64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dc25866510_0_64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dc25866510_0_64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dc25866510_0_64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dc25866510_0_64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dc77e4968d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dc77e4968d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dc77e4968d_0_3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dc77e4968d_0_3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dc77e4968d_0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dc77e4968d_0_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dc25866510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dc25866510_0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dc77e4968d_0_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dc77e4968d_0_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58788" y="3048000"/>
            <a:ext cx="14633576" cy="82311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371600" y="11736388"/>
            <a:ext cx="10972800" cy="9602787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Подводка к переходному слайду.</a:t>
            </a:r>
          </a:p>
        </p:txBody>
      </p:sp>
    </p:spTree>
    <p:extLst>
      <p:ext uri="{BB962C8B-B14F-4D97-AF65-F5344CB8AC3E}">
        <p14:creationId xmlns:p14="http://schemas.microsoft.com/office/powerpoint/2010/main" val="25694417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58788" y="3048000"/>
            <a:ext cx="14633576" cy="82311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371600" y="11736388"/>
            <a:ext cx="10972800" cy="9602787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Подводка к переходному слайду.</a:t>
            </a:r>
          </a:p>
        </p:txBody>
      </p:sp>
    </p:spTree>
    <p:extLst>
      <p:ext uri="{BB962C8B-B14F-4D97-AF65-F5344CB8AC3E}">
        <p14:creationId xmlns:p14="http://schemas.microsoft.com/office/powerpoint/2010/main" val="1094566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58788" y="3048000"/>
            <a:ext cx="14633576" cy="82311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371600" y="11736388"/>
            <a:ext cx="10972800" cy="9602787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Подводка к переходному слайду.</a:t>
            </a:r>
          </a:p>
        </p:txBody>
      </p:sp>
    </p:spTree>
    <p:extLst>
      <p:ext uri="{BB962C8B-B14F-4D97-AF65-F5344CB8AC3E}">
        <p14:creationId xmlns:p14="http://schemas.microsoft.com/office/powerpoint/2010/main" val="9105869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58788" y="3048000"/>
            <a:ext cx="14633576" cy="82311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371600" y="11736388"/>
            <a:ext cx="10972800" cy="9602787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Подводка к переходному слайду.</a:t>
            </a:r>
          </a:p>
        </p:txBody>
      </p:sp>
    </p:spTree>
    <p:extLst>
      <p:ext uri="{BB962C8B-B14F-4D97-AF65-F5344CB8AC3E}">
        <p14:creationId xmlns:p14="http://schemas.microsoft.com/office/powerpoint/2010/main" val="32725656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58788" y="3048000"/>
            <a:ext cx="14633576" cy="82311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371600" y="11736388"/>
            <a:ext cx="10972800" cy="9602787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Подводка к переходному слайду.</a:t>
            </a:r>
          </a:p>
        </p:txBody>
      </p:sp>
    </p:spTree>
    <p:extLst>
      <p:ext uri="{BB962C8B-B14F-4D97-AF65-F5344CB8AC3E}">
        <p14:creationId xmlns:p14="http://schemas.microsoft.com/office/powerpoint/2010/main" val="883197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dc25866510_0_4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dc25866510_0_4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58788" y="3048000"/>
            <a:ext cx="14633576" cy="82311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371600" y="11736388"/>
            <a:ext cx="10972800" cy="9602787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Наше собственное исследование</a:t>
            </a:r>
          </a:p>
        </p:txBody>
      </p:sp>
    </p:spTree>
    <p:extLst>
      <p:ext uri="{BB962C8B-B14F-4D97-AF65-F5344CB8AC3E}">
        <p14:creationId xmlns:p14="http://schemas.microsoft.com/office/powerpoint/2010/main" val="1863219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dc25866510_0_20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dc25866510_0_20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58788" y="3048000"/>
            <a:ext cx="14633576" cy="82311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371600" y="11736388"/>
            <a:ext cx="10972800" cy="9602787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Наше собственное исследование</a:t>
            </a:r>
          </a:p>
        </p:txBody>
      </p:sp>
    </p:spTree>
    <p:extLst>
      <p:ext uri="{BB962C8B-B14F-4D97-AF65-F5344CB8AC3E}">
        <p14:creationId xmlns:p14="http://schemas.microsoft.com/office/powerpoint/2010/main" val="3812832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dc25866510_0_34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dc25866510_0_34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dc25866510_0_47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dc25866510_0_47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f27cd276d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f27cd276d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.png"/><Relationship Id="rId18" Type="http://schemas.openxmlformats.org/officeDocument/2006/relationships/image" Target="../media/image30.svg"/><Relationship Id="rId26" Type="http://schemas.openxmlformats.org/officeDocument/2006/relationships/image" Target="../media/image38.svg"/><Relationship Id="rId39" Type="http://schemas.openxmlformats.org/officeDocument/2006/relationships/image" Target="../media/image51.png"/><Relationship Id="rId21" Type="http://schemas.openxmlformats.org/officeDocument/2006/relationships/image" Target="../media/image33.png"/><Relationship Id="rId34" Type="http://schemas.openxmlformats.org/officeDocument/2006/relationships/image" Target="../media/image46.svg"/><Relationship Id="rId42" Type="http://schemas.openxmlformats.org/officeDocument/2006/relationships/image" Target="../media/image54.svg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6" Type="http://schemas.openxmlformats.org/officeDocument/2006/relationships/image" Target="../media/image28.svg"/><Relationship Id="rId20" Type="http://schemas.openxmlformats.org/officeDocument/2006/relationships/image" Target="../media/image32.svg"/><Relationship Id="rId29" Type="http://schemas.openxmlformats.org/officeDocument/2006/relationships/image" Target="../media/image41.png"/><Relationship Id="rId41" Type="http://schemas.openxmlformats.org/officeDocument/2006/relationships/image" Target="../media/image5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24" Type="http://schemas.openxmlformats.org/officeDocument/2006/relationships/image" Target="../media/image36.svg"/><Relationship Id="rId32" Type="http://schemas.openxmlformats.org/officeDocument/2006/relationships/image" Target="../media/image44.svg"/><Relationship Id="rId37" Type="http://schemas.openxmlformats.org/officeDocument/2006/relationships/image" Target="../media/image49.png"/><Relationship Id="rId40" Type="http://schemas.openxmlformats.org/officeDocument/2006/relationships/image" Target="../media/image52.sv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28" Type="http://schemas.openxmlformats.org/officeDocument/2006/relationships/image" Target="../media/image40.svg"/><Relationship Id="rId36" Type="http://schemas.openxmlformats.org/officeDocument/2006/relationships/image" Target="../media/image48.svg"/><Relationship Id="rId10" Type="http://schemas.openxmlformats.org/officeDocument/2006/relationships/image" Target="../media/image22.svg"/><Relationship Id="rId19" Type="http://schemas.openxmlformats.org/officeDocument/2006/relationships/image" Target="../media/image31.png"/><Relationship Id="rId31" Type="http://schemas.openxmlformats.org/officeDocument/2006/relationships/image" Target="../media/image43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svg"/><Relationship Id="rId22" Type="http://schemas.openxmlformats.org/officeDocument/2006/relationships/image" Target="../media/image34.svg"/><Relationship Id="rId27" Type="http://schemas.openxmlformats.org/officeDocument/2006/relationships/image" Target="../media/image39.png"/><Relationship Id="rId30" Type="http://schemas.openxmlformats.org/officeDocument/2006/relationships/image" Target="../media/image42.svg"/><Relationship Id="rId35" Type="http://schemas.openxmlformats.org/officeDocument/2006/relationships/image" Target="../media/image47.png"/><Relationship Id="rId8" Type="http://schemas.openxmlformats.org/officeDocument/2006/relationships/image" Target="../media/image20.svg"/><Relationship Id="rId3" Type="http://schemas.microsoft.com/office/2007/relationships/hdphoto" Target="../media/hdphoto1.wdp"/><Relationship Id="rId12" Type="http://schemas.openxmlformats.org/officeDocument/2006/relationships/image" Target="../media/image24.sv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33" Type="http://schemas.openxmlformats.org/officeDocument/2006/relationships/image" Target="../media/image45.png"/><Relationship Id="rId38" Type="http://schemas.openxmlformats.org/officeDocument/2006/relationships/image" Target="../media/image50.sv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svg"/><Relationship Id="rId3" Type="http://schemas.microsoft.com/office/2007/relationships/hdphoto" Target="../media/hdphoto1.wdp"/><Relationship Id="rId7" Type="http://schemas.openxmlformats.org/officeDocument/2006/relationships/image" Target="../media/image58.svg"/><Relationship Id="rId12" Type="http://schemas.openxmlformats.org/officeDocument/2006/relationships/image" Target="../media/image6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7.png"/><Relationship Id="rId11" Type="http://schemas.openxmlformats.org/officeDocument/2006/relationships/image" Target="../media/image62.svg"/><Relationship Id="rId5" Type="http://schemas.openxmlformats.org/officeDocument/2006/relationships/image" Target="../media/image56.sv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Manrope"/>
              <a:buNone/>
              <a:defRPr sz="4200" b="1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Контент без картинки_без описания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70C0A5A8-E3AE-48A2-8177-EFDCE14029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7141" y="418096"/>
            <a:ext cx="8732055" cy="530884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2250" b="1">
                <a:solidFill>
                  <a:srgbClr val="009FEE"/>
                </a:solidFill>
                <a:latin typeface="Manrope" pitchFamily="2" charset="0"/>
              </a:defRPr>
            </a:lvl1pPr>
          </a:lstStyle>
          <a:p>
            <a:r>
              <a:rPr lang="ru-RU" dirty="0">
                <a:effectLst/>
              </a:rPr>
              <a:t>Здесь будет ваш заголовок</a:t>
            </a:r>
            <a:endParaRPr lang="ru-RU" dirty="0"/>
          </a:p>
        </p:txBody>
      </p:sp>
      <p:sp>
        <p:nvSpPr>
          <p:cNvPr id="9" name="Текст 1">
            <a:extLst>
              <a:ext uri="{FF2B5EF4-FFF2-40B4-BE49-F238E27FC236}">
                <a16:creationId xmlns:a16="http://schemas.microsoft.com/office/drawing/2014/main" id="{58690DD1-65FE-41B1-95B5-53A0B1660C4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207141" y="2668829"/>
            <a:ext cx="8732055" cy="65094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>
              <a:lnSpc>
                <a:spcPct val="110000"/>
              </a:lnSpc>
              <a:buNone/>
              <a:defRPr sz="1650">
                <a:latin typeface="Manrope" pitchFamily="2" charset="0"/>
              </a:defRPr>
            </a:lvl1pPr>
            <a:lvl2pPr>
              <a:defRPr sz="1350"/>
            </a:lvl2pPr>
          </a:lstStyle>
          <a:p>
            <a:pPr lvl="0"/>
            <a:r>
              <a:rPr lang="ru-RU" dirty="0">
                <a:effectLst/>
              </a:rPr>
              <a:t>Либо посредством отдельного текстового куска.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Выбирайте и </a:t>
            </a:r>
            <a:r>
              <a:rPr lang="ru-RU" dirty="0" err="1">
                <a:effectLst/>
              </a:rPr>
              <a:t>коминируйте</a:t>
            </a:r>
            <a:r>
              <a:rPr lang="ru-RU" dirty="0">
                <a:effectLst/>
              </a:rPr>
              <a:t> любые возможные варианты</a:t>
            </a:r>
            <a:endParaRPr lang="ru-RU" dirty="0"/>
          </a:p>
        </p:txBody>
      </p:sp>
      <p:sp>
        <p:nvSpPr>
          <p:cNvPr id="11" name="Текст 1">
            <a:extLst>
              <a:ext uri="{FF2B5EF4-FFF2-40B4-BE49-F238E27FC236}">
                <a16:creationId xmlns:a16="http://schemas.microsoft.com/office/drawing/2014/main" id="{8BC51D5A-40CA-4CAE-9C7B-2490701B7E1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07141" y="1171823"/>
            <a:ext cx="8732055" cy="1302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10000"/>
              </a:lnSpc>
              <a:defRPr sz="1650"/>
            </a:lvl1pPr>
            <a:lvl2pPr>
              <a:lnSpc>
                <a:spcPct val="110000"/>
              </a:lnSpc>
              <a:defRPr/>
            </a:lvl2pPr>
          </a:lstStyle>
          <a:p>
            <a:pPr lvl="0"/>
            <a:r>
              <a:rPr lang="ru-RU" dirty="0"/>
              <a:t>Здесь вы можете указать информацию о себе</a:t>
            </a:r>
          </a:p>
          <a:p>
            <a:pPr lvl="0"/>
            <a:r>
              <a:rPr lang="ru-RU" dirty="0"/>
              <a:t>Как посредством списка</a:t>
            </a:r>
          </a:p>
          <a:p>
            <a:pPr lvl="1"/>
            <a:r>
              <a:rPr lang="ru-RU" dirty="0"/>
              <a:t>Так и посредством </a:t>
            </a:r>
          </a:p>
          <a:p>
            <a:pPr lvl="1"/>
            <a:r>
              <a:rPr lang="ru-RU" dirty="0"/>
              <a:t>Различных подпунктов</a:t>
            </a:r>
          </a:p>
          <a:p>
            <a:pPr lvl="1"/>
            <a:endParaRPr lang="ru-RU" dirty="0"/>
          </a:p>
        </p:txBody>
      </p:sp>
      <p:sp>
        <p:nvSpPr>
          <p:cNvPr id="12" name="Прямоугольник 5">
            <a:extLst>
              <a:ext uri="{FF2B5EF4-FFF2-40B4-BE49-F238E27FC236}">
                <a16:creationId xmlns:a16="http://schemas.microsoft.com/office/drawing/2014/main" id="{845AADB8-415A-43E7-B2F9-6E4F4134A089}"/>
              </a:ext>
            </a:extLst>
          </p:cNvPr>
          <p:cNvSpPr/>
          <p:nvPr userDrawn="1"/>
        </p:nvSpPr>
        <p:spPr>
          <a:xfrm>
            <a:off x="0" y="4839419"/>
            <a:ext cx="9144000" cy="303759"/>
          </a:xfrm>
          <a:prstGeom prst="rect">
            <a:avLst/>
          </a:prstGeom>
          <a:solidFill>
            <a:srgbClr val="009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25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1693AA-4CF8-472A-B365-19E30D51AEEE}"/>
              </a:ext>
            </a:extLst>
          </p:cNvPr>
          <p:cNvSpPr txBox="1"/>
          <p:nvPr userDrawn="1"/>
        </p:nvSpPr>
        <p:spPr>
          <a:xfrm>
            <a:off x="6771928" y="4881653"/>
            <a:ext cx="2309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B823C416-D0C5-460F-8D50-598FB11CF8AD}" type="slidenum">
              <a:rPr lang="en-US" sz="1200" smtClean="0">
                <a:solidFill>
                  <a:schemeClr val="bg1"/>
                </a:solidFill>
                <a:latin typeface="Manrope" pitchFamily="2" charset="0"/>
              </a:rPr>
              <a:pPr algn="r"/>
              <a:t>‹#›</a:t>
            </a:fld>
            <a:endParaRPr lang="en-US" sz="1350" dirty="0">
              <a:solidFill>
                <a:schemeClr val="bg1"/>
              </a:solidFill>
              <a:latin typeface="Manrope" pitchFamily="2" charset="0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FDCE8F4F-169E-46FA-89FA-4F74260A6B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95648" y="4936575"/>
            <a:ext cx="254327" cy="8743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41C4BB6-42C6-45C1-BA6D-0AB11D85BE6C}"/>
              </a:ext>
            </a:extLst>
          </p:cNvPr>
          <p:cNvSpPr txBox="1"/>
          <p:nvPr userDrawn="1"/>
        </p:nvSpPr>
        <p:spPr>
          <a:xfrm>
            <a:off x="2749974" y="4920795"/>
            <a:ext cx="1265090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0" dirty="0">
                <a:solidFill>
                  <a:schemeClr val="bg1"/>
                </a:solidFill>
                <a:latin typeface="Manrope" pitchFamily="2" charset="0"/>
              </a:rPr>
              <a:t>/companies/</a:t>
            </a:r>
            <a:r>
              <a:rPr lang="en-US" sz="750" b="0" dirty="0" err="1">
                <a:solidFill>
                  <a:schemeClr val="bg1"/>
                </a:solidFill>
                <a:latin typeface="Manrope" pitchFamily="2" charset="0"/>
              </a:rPr>
              <a:t>pvs</a:t>
            </a:r>
            <a:r>
              <a:rPr lang="en-US" sz="750" b="0" dirty="0">
                <a:solidFill>
                  <a:schemeClr val="bg1"/>
                </a:solidFill>
                <a:latin typeface="Manrope" pitchFamily="2" charset="0"/>
              </a:rPr>
              <a:t>-studio/</a:t>
            </a:r>
            <a:endParaRPr lang="ru-RU" sz="750" b="0" dirty="0">
              <a:solidFill>
                <a:schemeClr val="bg1"/>
              </a:solidFill>
              <a:latin typeface="Manrope" pitchFamily="2" charset="0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4FEEEF5E-3D03-4B8E-BF99-C26986BCE7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31660" y="4903752"/>
            <a:ext cx="154925" cy="15494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35DE06E-6CEA-40B6-BCB8-8F636A09FC94}"/>
              </a:ext>
            </a:extLst>
          </p:cNvPr>
          <p:cNvSpPr txBox="1"/>
          <p:nvPr userDrawn="1"/>
        </p:nvSpPr>
        <p:spPr>
          <a:xfrm>
            <a:off x="1486585" y="4916278"/>
            <a:ext cx="870751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0" dirty="0">
                <a:solidFill>
                  <a:schemeClr val="bg1"/>
                </a:solidFill>
                <a:latin typeface="Manrope" pitchFamily="2" charset="0"/>
              </a:rPr>
              <a:t>/</a:t>
            </a:r>
            <a:r>
              <a:rPr lang="en-US" sz="750" b="0" dirty="0" err="1">
                <a:solidFill>
                  <a:schemeClr val="bg1"/>
                </a:solidFill>
                <a:latin typeface="Manrope" pitchFamily="2" charset="0"/>
              </a:rPr>
              <a:t>pvsstudio_rus</a:t>
            </a:r>
            <a:endParaRPr lang="ru-RU" sz="750" b="0" dirty="0">
              <a:solidFill>
                <a:schemeClr val="bg1"/>
              </a:solidFill>
              <a:latin typeface="Manrope" pitchFamily="2" charset="0"/>
            </a:endParaRP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F30C7C14-261E-4ED0-9B63-917E77BDCC4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5927" y="4906527"/>
            <a:ext cx="154926" cy="15494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FBCBFE3-1FB5-4B6B-8CE1-6F4C2861AF60}"/>
              </a:ext>
            </a:extLst>
          </p:cNvPr>
          <p:cNvSpPr txBox="1"/>
          <p:nvPr userDrawn="1"/>
        </p:nvSpPr>
        <p:spPr>
          <a:xfrm>
            <a:off x="410853" y="4918414"/>
            <a:ext cx="782587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0" dirty="0">
                <a:solidFill>
                  <a:schemeClr val="bg1"/>
                </a:solidFill>
                <a:latin typeface="Manrope" pitchFamily="2" charset="0"/>
              </a:rPr>
              <a:t>pvs-studio.ru</a:t>
            </a:r>
            <a:endParaRPr lang="ru-RU" sz="750" b="0" dirty="0">
              <a:solidFill>
                <a:schemeClr val="bg1"/>
              </a:solidFill>
              <a:latin typeface="Manrop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9894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1_Контент без картинки_без описания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 bwMode="auto">
          <a:xfrm>
            <a:off x="0" y="-5373"/>
            <a:ext cx="9144000" cy="881673"/>
          </a:xfrm>
          <a:prstGeom prst="rect">
            <a:avLst/>
          </a:prstGeom>
          <a:solidFill>
            <a:srgbClr val="009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525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207141" y="31653"/>
            <a:ext cx="8732055" cy="64630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3000" b="1">
                <a:solidFill>
                  <a:schemeClr val="bg1"/>
                </a:solidFill>
                <a:latin typeface="Manrope"/>
              </a:defRPr>
            </a:lvl1pPr>
          </a:lstStyle>
          <a:p>
            <a:pPr>
              <a:defRPr/>
            </a:pPr>
            <a:r>
              <a:rPr lang="ru-RU"/>
              <a:t>Здесь будет ваш заголовок</a:t>
            </a:r>
          </a:p>
        </p:txBody>
      </p:sp>
      <p:sp>
        <p:nvSpPr>
          <p:cNvPr id="7" name="TextBox 6"/>
          <p:cNvSpPr txBox="1"/>
          <p:nvPr userDrawn="1"/>
        </p:nvSpPr>
        <p:spPr bwMode="auto">
          <a:xfrm>
            <a:off x="6630081" y="308620"/>
            <a:ext cx="230911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fld id="{B823C416-D0C5-460F-8D50-598FB11CF8AD}" type="slidenum">
              <a:rPr lang="en-US" sz="1350">
                <a:solidFill>
                  <a:schemeClr val="bg1"/>
                </a:solidFill>
                <a:latin typeface="Manrope"/>
              </a:rPr>
              <a:t>‹#›</a:t>
            </a:fld>
            <a:endParaRPr lang="en-US" sz="1350">
              <a:solidFill>
                <a:schemeClr val="bg1"/>
              </a:solidFill>
              <a:latin typeface="Manrope"/>
            </a:endParaRPr>
          </a:p>
        </p:txBody>
      </p:sp>
      <p:sp>
        <p:nvSpPr>
          <p:cNvPr id="8" name="Текст 1"/>
          <p:cNvSpPr>
            <a:spLocks noGrp="1"/>
          </p:cNvSpPr>
          <p:nvPr>
            <p:ph idx="1" hasCustomPrompt="1"/>
          </p:nvPr>
        </p:nvSpPr>
        <p:spPr bwMode="auto">
          <a:xfrm>
            <a:off x="207141" y="1051076"/>
            <a:ext cx="8732055" cy="3841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10000"/>
              </a:lnSpc>
              <a:defRPr sz="2250"/>
            </a:lvl1pPr>
            <a:lvl2pPr>
              <a:lnSpc>
                <a:spcPct val="110000"/>
              </a:lnSpc>
              <a:defRPr sz="1650"/>
            </a:lvl2pPr>
          </a:lstStyle>
          <a:p>
            <a:pPr lvl="0">
              <a:defRPr/>
            </a:pPr>
            <a:r>
              <a:rPr lang="ru-RU"/>
              <a:t>Здесь информация о себе</a:t>
            </a:r>
            <a:endParaRPr/>
          </a:p>
          <a:p>
            <a:pPr lvl="0">
              <a:defRPr/>
            </a:pPr>
            <a:r>
              <a:rPr lang="ru-RU"/>
              <a:t>Как посредством списка</a:t>
            </a:r>
            <a:endParaRPr/>
          </a:p>
          <a:p>
            <a:pPr lvl="1">
              <a:defRPr/>
            </a:pPr>
            <a:r>
              <a:rPr lang="ru-RU"/>
              <a:t>Так и посредством </a:t>
            </a:r>
            <a:endParaRPr/>
          </a:p>
          <a:p>
            <a:pPr lvl="1">
              <a:defRPr/>
            </a:pPr>
            <a:r>
              <a:rPr lang="ru-RU"/>
              <a:t>Различных подпунктов</a:t>
            </a:r>
            <a:endParaRPr/>
          </a:p>
          <a:p>
            <a:pPr lvl="1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9570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ставка">
    <p:bg>
      <p:bgPr>
        <a:solidFill>
          <a:srgbClr val="009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6D8648-1461-4839-9C57-2229724080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52444" y="1392183"/>
            <a:ext cx="3639112" cy="235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83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Г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CAB7736-9D14-48C9-8366-B3A4138379E0}"/>
              </a:ext>
            </a:extLst>
          </p:cNvPr>
          <p:cNvSpPr/>
          <p:nvPr userDrawn="1"/>
        </p:nvSpPr>
        <p:spPr>
          <a:xfrm>
            <a:off x="-16216" y="0"/>
            <a:ext cx="9144000" cy="71073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25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0EF8AD4-A773-4A5B-85F3-A20991B095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7140" y="2409156"/>
            <a:ext cx="4229140" cy="543001"/>
          </a:xfrm>
          <a:prstGeom prst="rect">
            <a:avLst/>
          </a:prstGeom>
        </p:spPr>
      </p:pic>
      <p:sp>
        <p:nvSpPr>
          <p:cNvPr id="10" name="Овал 9">
            <a:extLst>
              <a:ext uri="{FF2B5EF4-FFF2-40B4-BE49-F238E27FC236}">
                <a16:creationId xmlns:a16="http://schemas.microsoft.com/office/drawing/2014/main" id="{3A3112D3-B675-424C-943A-200D5E71F4BB}"/>
              </a:ext>
            </a:extLst>
          </p:cNvPr>
          <p:cNvSpPr/>
          <p:nvPr userDrawn="1"/>
        </p:nvSpPr>
        <p:spPr>
          <a:xfrm>
            <a:off x="3331257" y="2765176"/>
            <a:ext cx="301157" cy="1741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25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91A1E89-2302-444A-947E-9E8B77409F9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07721" y="2400663"/>
            <a:ext cx="2503908" cy="550146"/>
          </a:xfrm>
          <a:prstGeom prst="rect">
            <a:avLst/>
          </a:prstGeom>
        </p:spPr>
      </p:pic>
      <p:sp>
        <p:nvSpPr>
          <p:cNvPr id="12" name="Овал 11">
            <a:extLst>
              <a:ext uri="{FF2B5EF4-FFF2-40B4-BE49-F238E27FC236}">
                <a16:creationId xmlns:a16="http://schemas.microsoft.com/office/drawing/2014/main" id="{D7A96566-DFA8-49DF-B4BA-FDF412FAE8C1}"/>
              </a:ext>
            </a:extLst>
          </p:cNvPr>
          <p:cNvSpPr/>
          <p:nvPr userDrawn="1"/>
        </p:nvSpPr>
        <p:spPr>
          <a:xfrm>
            <a:off x="4707721" y="2459628"/>
            <a:ext cx="1987225" cy="3680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25" u="sng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A62E81-DA2C-44F8-ACB4-5B87699FF009}"/>
              </a:ext>
            </a:extLst>
          </p:cNvPr>
          <p:cNvSpPr txBox="1"/>
          <p:nvPr userDrawn="1"/>
        </p:nvSpPr>
        <p:spPr>
          <a:xfrm>
            <a:off x="207140" y="166533"/>
            <a:ext cx="635807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ru-RU" sz="225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anrope" pitchFamily="2" charset="0"/>
                <a:ea typeface="+mj-ea"/>
                <a:cs typeface="+mj-cs"/>
              </a:rPr>
              <a:t>Гайд</a:t>
            </a:r>
            <a:r>
              <a:rPr kumimoji="0" lang="ru-RU" sz="22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anrope" pitchFamily="2" charset="0"/>
                <a:ea typeface="+mj-ea"/>
                <a:cs typeface="+mj-cs"/>
              </a:rPr>
              <a:t> по сохранению презентации</a:t>
            </a:r>
            <a:endParaRPr lang="en-US" sz="2250" b="1" dirty="0">
              <a:solidFill>
                <a:schemeClr val="bg1"/>
              </a:solidFill>
              <a:latin typeface="Manrope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751D53-3857-434E-83D8-ED38546DC3CC}"/>
              </a:ext>
            </a:extLst>
          </p:cNvPr>
          <p:cNvSpPr txBox="1"/>
          <p:nvPr userDrawn="1"/>
        </p:nvSpPr>
        <p:spPr>
          <a:xfrm>
            <a:off x="207141" y="798250"/>
            <a:ext cx="635807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0" lang="ru-RU" sz="165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nrope" pitchFamily="2" charset="0"/>
                <a:ea typeface="+mj-ea"/>
                <a:cs typeface="+mj-cs"/>
              </a:rPr>
              <a:t>Проблема</a:t>
            </a:r>
            <a:r>
              <a:rPr kumimoji="0" lang="ru-RU" sz="225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nrope" pitchFamily="2" charset="0"/>
                <a:ea typeface="+mj-ea"/>
                <a:cs typeface="+mj-cs"/>
              </a:rPr>
              <a:t>:</a:t>
            </a:r>
            <a:endParaRPr lang="en-US" sz="2250" b="1" dirty="0">
              <a:solidFill>
                <a:schemeClr val="tx1"/>
              </a:solidFill>
              <a:latin typeface="Manrope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27B39E-B0AC-4EB3-A8AE-FD2F20A2F651}"/>
              </a:ext>
            </a:extLst>
          </p:cNvPr>
          <p:cNvSpPr txBox="1"/>
          <p:nvPr userDrawn="1"/>
        </p:nvSpPr>
        <p:spPr>
          <a:xfrm>
            <a:off x="207141" y="1182693"/>
            <a:ext cx="8744165" cy="30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10000"/>
              </a:lnSpc>
            </a:pPr>
            <a:r>
              <a:rPr lang="ru-RU" sz="1350" dirty="0">
                <a:effectLst/>
                <a:latin typeface="Manrope" pitchFamily="2" charset="0"/>
              </a:rPr>
              <a:t>Во время демонстрации презентации у многих возникает проблема с отображением шрифта </a:t>
            </a:r>
            <a:r>
              <a:rPr lang="ru-RU" sz="1350" dirty="0" err="1">
                <a:effectLst/>
                <a:latin typeface="Manrope" pitchFamily="2" charset="0"/>
              </a:rPr>
              <a:t>Manrope</a:t>
            </a:r>
            <a:endParaRPr lang="ru-RU" sz="1350" dirty="0">
              <a:latin typeface="Manrope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5BB181-097C-41CD-989C-98996B4D72C8}"/>
              </a:ext>
            </a:extLst>
          </p:cNvPr>
          <p:cNvSpPr txBox="1"/>
          <p:nvPr userDrawn="1"/>
        </p:nvSpPr>
        <p:spPr>
          <a:xfrm>
            <a:off x="192694" y="1604156"/>
            <a:ext cx="635807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0" lang="ru-RU" sz="165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nrope" pitchFamily="2" charset="0"/>
                <a:ea typeface="+mj-ea"/>
                <a:cs typeface="+mj-cs"/>
              </a:rPr>
              <a:t>Что же с этим делать?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4FC23C2-E4D1-4EE3-9F22-5108025BFAA0}"/>
              </a:ext>
            </a:extLst>
          </p:cNvPr>
          <p:cNvSpPr txBox="1"/>
          <p:nvPr userDrawn="1"/>
        </p:nvSpPr>
        <p:spPr>
          <a:xfrm>
            <a:off x="192694" y="1892696"/>
            <a:ext cx="8744165" cy="537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10000"/>
              </a:lnSpc>
            </a:pPr>
            <a:r>
              <a:rPr lang="ru-RU" sz="1350" dirty="0">
                <a:effectLst/>
                <a:latin typeface="Manrope" pitchFamily="2" charset="0"/>
              </a:rPr>
              <a:t>Файл &gt; Сохранить как &gt; (Выбираем место сохранения) &gt; Сервис &gt; Параметры сохранения &gt; Внедрить шрифты в файл &gt; Внедрить все знаки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DFB199-9F3C-41E9-953C-3F57ACA502EA}"/>
              </a:ext>
            </a:extLst>
          </p:cNvPr>
          <p:cNvSpPr txBox="1"/>
          <p:nvPr userDrawn="1"/>
        </p:nvSpPr>
        <p:spPr>
          <a:xfrm>
            <a:off x="192694" y="3120650"/>
            <a:ext cx="635807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0" lang="ru-RU" sz="165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nrope" pitchFamily="2" charset="0"/>
                <a:ea typeface="+mj-ea"/>
                <a:cs typeface="+mj-cs"/>
              </a:rPr>
              <a:t>Как перестраховаться?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15676ED-EE48-4478-8003-AB9CB9315F3D}"/>
              </a:ext>
            </a:extLst>
          </p:cNvPr>
          <p:cNvSpPr txBox="1"/>
          <p:nvPr userDrawn="1"/>
        </p:nvSpPr>
        <p:spPr>
          <a:xfrm>
            <a:off x="192694" y="3409190"/>
            <a:ext cx="8744165" cy="994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10000"/>
              </a:lnSpc>
            </a:pPr>
            <a:r>
              <a:rPr lang="ru-RU" sz="1350" dirty="0">
                <a:effectLst/>
                <a:latin typeface="Manrope" pitchFamily="2" charset="0"/>
              </a:rPr>
              <a:t>Чтобы точно не переживать о корректном отображении шрифтов, дублируйте все ваши презентации в формате .</a:t>
            </a:r>
            <a:r>
              <a:rPr lang="ru-RU" sz="1350" dirty="0" err="1">
                <a:effectLst/>
                <a:latin typeface="Manrope" pitchFamily="2" charset="0"/>
              </a:rPr>
              <a:t>pdf</a:t>
            </a:r>
            <a:r>
              <a:rPr lang="ru-RU" sz="1350" dirty="0">
                <a:effectLst/>
                <a:latin typeface="Manrope" pitchFamily="2" charset="0"/>
              </a:rPr>
              <a:t>. В этом формате ваша презентация будет корректно отображаться на любом устройстве. Но предупреждаю: этот способ не допускает использования анимации! Пользуйтесь им как страховкой.</a:t>
            </a:r>
          </a:p>
        </p:txBody>
      </p:sp>
    </p:spTree>
    <p:extLst>
      <p:ext uri="{BB962C8B-B14F-4D97-AF65-F5344CB8AC3E}">
        <p14:creationId xmlns:p14="http://schemas.microsoft.com/office/powerpoint/2010/main" val="3460709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ма презентации">
    <p:bg>
      <p:bgPr>
        <a:solidFill>
          <a:srgbClr val="009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BA0BDD05-4623-4BF7-B8AA-ABF57A8CD70C}"/>
              </a:ext>
            </a:extLst>
          </p:cNvPr>
          <p:cNvSpPr/>
          <p:nvPr userDrawn="1"/>
        </p:nvSpPr>
        <p:spPr>
          <a:xfrm>
            <a:off x="-55462" y="3943350"/>
            <a:ext cx="9297431" cy="120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25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DE8091-8CA8-48B9-84B8-2366E93A5F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568" y="1304200"/>
            <a:ext cx="7886864" cy="994172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solidFill>
                  <a:schemeClr val="bg1"/>
                </a:solidFill>
                <a:latin typeface="Manrope" pitchFamily="2" charset="0"/>
              </a:defRPr>
            </a:lvl1pPr>
          </a:lstStyle>
          <a:p>
            <a:r>
              <a:rPr lang="ru-RU" dirty="0">
                <a:effectLst/>
              </a:rPr>
              <a:t>Презентация нового шаблона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для презентаций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6E2CF76-A306-4A57-9DD6-8F780149A8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8568" y="2363030"/>
            <a:ext cx="7886864" cy="7794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50">
                <a:solidFill>
                  <a:schemeClr val="bg1"/>
                </a:solidFill>
                <a:latin typeface="Manrope" pitchFamily="2" charset="0"/>
              </a:defRPr>
            </a:lvl1pPr>
          </a:lstStyle>
          <a:p>
            <a:pPr lvl="0"/>
            <a:r>
              <a:rPr lang="ru-RU" dirty="0">
                <a:effectLst/>
              </a:rPr>
              <a:t>А здесь будет ваш подзаголовок,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если он понадобится</a:t>
            </a:r>
            <a:endParaRPr lang="ru-RU" dirty="0"/>
          </a:p>
        </p:txBody>
      </p:sp>
      <p:sp>
        <p:nvSpPr>
          <p:cNvPr id="5" name="Текст 3">
            <a:extLst>
              <a:ext uri="{FF2B5EF4-FFF2-40B4-BE49-F238E27FC236}">
                <a16:creationId xmlns:a16="http://schemas.microsoft.com/office/drawing/2014/main" id="{7F740BF2-7F74-414A-B14D-2CA59D6926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65223" y="4282349"/>
            <a:ext cx="1723550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r">
              <a:buNone/>
              <a:defRPr sz="1800" b="1">
                <a:latin typeface="Manrope" pitchFamily="2" charset="0"/>
              </a:defRPr>
            </a:lvl1pPr>
          </a:lstStyle>
          <a:p>
            <a:pPr lvl="0"/>
            <a:r>
              <a:rPr lang="ru-RU" dirty="0">
                <a:effectLst/>
              </a:rPr>
              <a:t>Имя Фамилия</a:t>
            </a:r>
            <a:endParaRPr lang="ru-RU" dirty="0"/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id="{9FF9F2AB-E0FB-4467-9A1E-6399533D26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30333" y="4613092"/>
            <a:ext cx="1558440" cy="30008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r">
              <a:buNone/>
              <a:defRPr sz="1350">
                <a:solidFill>
                  <a:srgbClr val="009FEE"/>
                </a:solidFill>
                <a:latin typeface="Manrope" pitchFamily="2" charset="0"/>
              </a:defRPr>
            </a:lvl1pPr>
          </a:lstStyle>
          <a:p>
            <a:pPr lvl="0"/>
            <a:r>
              <a:rPr lang="ru-RU" dirty="0">
                <a:effectLst/>
              </a:rPr>
              <a:t>Ваша должность</a:t>
            </a:r>
            <a:endParaRPr lang="ru-RU" dirty="0"/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74FA5081-B77D-4753-87C6-C1D35EBCD43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203849" y="4196125"/>
            <a:ext cx="695344" cy="695435"/>
          </a:xfrm>
          <a:prstGeom prst="ellipse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 anchor="ctr" anchorCtr="0"/>
          <a:lstStyle>
            <a:lvl1pPr marL="0" indent="0" algn="ctr">
              <a:buNone/>
              <a:defRPr sz="900">
                <a:latin typeface="Manrope" pitchFamily="2" charset="0"/>
              </a:defRPr>
            </a:lvl1pPr>
          </a:lstStyle>
          <a:p>
            <a:r>
              <a:rPr lang="ru-RU" dirty="0"/>
              <a:t>Ваше фото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DA875F87-1C9D-4C70-9D86-345450A725B8}"/>
              </a:ext>
            </a:extLst>
          </p:cNvPr>
          <p:cNvGrpSpPr/>
          <p:nvPr userDrawn="1"/>
        </p:nvGrpSpPr>
        <p:grpSpPr>
          <a:xfrm>
            <a:off x="238124" y="4191000"/>
            <a:ext cx="1133469" cy="714375"/>
            <a:chOff x="635079" y="11176000"/>
            <a:chExt cx="3022978" cy="1905000"/>
          </a:xfrm>
        </p:grpSpPr>
        <p:pic>
          <p:nvPicPr>
            <p:cNvPr id="18" name="Image 1" descr=" ">
              <a:extLst>
                <a:ext uri="{FF2B5EF4-FFF2-40B4-BE49-F238E27FC236}">
                  <a16:creationId xmlns:a16="http://schemas.microsoft.com/office/drawing/2014/main" id="{69C72269-9A84-4BE4-A1F7-53EFDE5E5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5079" y="11176000"/>
              <a:ext cx="3022978" cy="1905000"/>
            </a:xfrm>
            <a:prstGeom prst="rect">
              <a:avLst/>
            </a:prstGeom>
          </p:spPr>
        </p:pic>
        <p:pic>
          <p:nvPicPr>
            <p:cNvPr id="19" name="Image 2" descr=" ">
              <a:extLst>
                <a:ext uri="{FF2B5EF4-FFF2-40B4-BE49-F238E27FC236}">
                  <a16:creationId xmlns:a16="http://schemas.microsoft.com/office/drawing/2014/main" id="{BE32A5A6-0F49-4DD8-9320-10878B7EF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59370" y="11709230"/>
              <a:ext cx="1756739" cy="1076854"/>
            </a:xfrm>
            <a:prstGeom prst="rect">
              <a:avLst/>
            </a:prstGeom>
          </p:spPr>
        </p:pic>
        <p:pic>
          <p:nvPicPr>
            <p:cNvPr id="20" name="Image 3" descr=" ">
              <a:extLst>
                <a:ext uri="{FF2B5EF4-FFF2-40B4-BE49-F238E27FC236}">
                  <a16:creationId xmlns:a16="http://schemas.microsoft.com/office/drawing/2014/main" id="{D291EA9F-AA36-402E-8568-4CEC3528F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19824" y="12527785"/>
              <a:ext cx="853142" cy="548963"/>
            </a:xfrm>
            <a:prstGeom prst="rect">
              <a:avLst/>
            </a:prstGeom>
          </p:spPr>
        </p:pic>
        <p:pic>
          <p:nvPicPr>
            <p:cNvPr id="21" name="Image 4" descr=" ">
              <a:extLst>
                <a:ext uri="{FF2B5EF4-FFF2-40B4-BE49-F238E27FC236}">
                  <a16:creationId xmlns:a16="http://schemas.microsoft.com/office/drawing/2014/main" id="{8098CAE6-F308-4713-8D7E-615B5AEB888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473967" y="11967767"/>
              <a:ext cx="132430" cy="115034"/>
            </a:xfrm>
            <a:prstGeom prst="rect">
              <a:avLst/>
            </a:prstGeom>
          </p:spPr>
        </p:pic>
        <p:pic>
          <p:nvPicPr>
            <p:cNvPr id="22" name="Image 5" descr=" ">
              <a:extLst>
                <a:ext uri="{FF2B5EF4-FFF2-40B4-BE49-F238E27FC236}">
                  <a16:creationId xmlns:a16="http://schemas.microsoft.com/office/drawing/2014/main" id="{69FD87A6-8568-4EE4-9270-F92B5949FF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2174081" y="11543564"/>
              <a:ext cx="79195" cy="118637"/>
            </a:xfrm>
            <a:prstGeom prst="rect">
              <a:avLst/>
            </a:prstGeom>
          </p:spPr>
        </p:pic>
        <p:pic>
          <p:nvPicPr>
            <p:cNvPr id="23" name="Image 6" descr=" ">
              <a:extLst>
                <a:ext uri="{FF2B5EF4-FFF2-40B4-BE49-F238E27FC236}">
                  <a16:creationId xmlns:a16="http://schemas.microsoft.com/office/drawing/2014/main" id="{1C172127-C4D9-41D2-BE7C-BFFC9D58BC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2101266" y="11808630"/>
              <a:ext cx="124014" cy="93783"/>
            </a:xfrm>
            <a:prstGeom prst="rect">
              <a:avLst/>
            </a:prstGeom>
          </p:spPr>
        </p:pic>
        <p:pic>
          <p:nvPicPr>
            <p:cNvPr id="24" name="Image 7" descr=" ">
              <a:extLst>
                <a:ext uri="{FF2B5EF4-FFF2-40B4-BE49-F238E27FC236}">
                  <a16:creationId xmlns:a16="http://schemas.microsoft.com/office/drawing/2014/main" id="{B4D7E26E-AC4C-4586-AC5A-58C312D587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232132" y="11413700"/>
              <a:ext cx="72972" cy="135646"/>
            </a:xfrm>
            <a:prstGeom prst="rect">
              <a:avLst/>
            </a:prstGeom>
          </p:spPr>
        </p:pic>
        <p:pic>
          <p:nvPicPr>
            <p:cNvPr id="25" name="Image 8" descr=" ">
              <a:extLst>
                <a:ext uri="{FF2B5EF4-FFF2-40B4-BE49-F238E27FC236}">
                  <a16:creationId xmlns:a16="http://schemas.microsoft.com/office/drawing/2014/main" id="{A5FCE437-4479-4E95-BAA4-7069EFBB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2284895" y="11213165"/>
              <a:ext cx="85764" cy="189650"/>
            </a:xfrm>
            <a:prstGeom prst="rect">
              <a:avLst/>
            </a:prstGeom>
          </p:spPr>
        </p:pic>
        <p:pic>
          <p:nvPicPr>
            <p:cNvPr id="26" name="Image 9" descr=" ">
              <a:extLst>
                <a:ext uri="{FF2B5EF4-FFF2-40B4-BE49-F238E27FC236}">
                  <a16:creationId xmlns:a16="http://schemas.microsoft.com/office/drawing/2014/main" id="{63370E7E-CD96-4DDF-8C51-AD58C0CEDA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2133916" y="11679379"/>
              <a:ext cx="84406" cy="73138"/>
            </a:xfrm>
            <a:prstGeom prst="rect">
              <a:avLst/>
            </a:prstGeom>
          </p:spPr>
        </p:pic>
        <p:pic>
          <p:nvPicPr>
            <p:cNvPr id="27" name="Image 10" descr=" ">
              <a:extLst>
                <a:ext uri="{FF2B5EF4-FFF2-40B4-BE49-F238E27FC236}">
                  <a16:creationId xmlns:a16="http://schemas.microsoft.com/office/drawing/2014/main" id="{FA9531ED-E61B-4CCE-8E91-CD1EEA9077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2129245" y="11773140"/>
              <a:ext cx="148135" cy="85769"/>
            </a:xfrm>
            <a:prstGeom prst="rect">
              <a:avLst/>
            </a:prstGeom>
          </p:spPr>
        </p:pic>
        <p:pic>
          <p:nvPicPr>
            <p:cNvPr id="28" name="Image 11" descr=" ">
              <a:extLst>
                <a:ext uri="{FF2B5EF4-FFF2-40B4-BE49-F238E27FC236}">
                  <a16:creationId xmlns:a16="http://schemas.microsoft.com/office/drawing/2014/main" id="{A50E2952-5831-4F49-BBE1-2CB3BF8EFE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1402202" y="11974910"/>
              <a:ext cx="81094" cy="12581"/>
            </a:xfrm>
            <a:prstGeom prst="rect">
              <a:avLst/>
            </a:prstGeom>
          </p:spPr>
        </p:pic>
        <p:pic>
          <p:nvPicPr>
            <p:cNvPr id="29" name="Image 12" descr=" ">
              <a:extLst>
                <a:ext uri="{FF2B5EF4-FFF2-40B4-BE49-F238E27FC236}">
                  <a16:creationId xmlns:a16="http://schemas.microsoft.com/office/drawing/2014/main" id="{07C65B2E-0EDE-4F7A-A424-0737BEED9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1788651" y="12586805"/>
              <a:ext cx="195390" cy="277246"/>
            </a:xfrm>
            <a:prstGeom prst="rect">
              <a:avLst/>
            </a:prstGeom>
          </p:spPr>
        </p:pic>
        <p:pic>
          <p:nvPicPr>
            <p:cNvPr id="30" name="Image 13" descr=" ">
              <a:extLst>
                <a:ext uri="{FF2B5EF4-FFF2-40B4-BE49-F238E27FC236}">
                  <a16:creationId xmlns:a16="http://schemas.microsoft.com/office/drawing/2014/main" id="{E66D472D-48FB-4AE7-B10C-B3E5E5CF52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1990154" y="12582213"/>
              <a:ext cx="229356" cy="279542"/>
            </a:xfrm>
            <a:prstGeom prst="rect">
              <a:avLst/>
            </a:prstGeom>
          </p:spPr>
        </p:pic>
        <p:pic>
          <p:nvPicPr>
            <p:cNvPr id="31" name="Image 14" descr=" ">
              <a:extLst>
                <a:ext uri="{FF2B5EF4-FFF2-40B4-BE49-F238E27FC236}">
                  <a16:creationId xmlns:a16="http://schemas.microsoft.com/office/drawing/2014/main" id="{38A4E476-CEF9-4C83-B069-33C8FCA0BB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2233012" y="12582127"/>
              <a:ext cx="190719" cy="281923"/>
            </a:xfrm>
            <a:prstGeom prst="rect">
              <a:avLst/>
            </a:prstGeom>
          </p:spPr>
        </p:pic>
        <p:pic>
          <p:nvPicPr>
            <p:cNvPr id="32" name="Image 15" descr=" ">
              <a:extLst>
                <a:ext uri="{FF2B5EF4-FFF2-40B4-BE49-F238E27FC236}">
                  <a16:creationId xmlns:a16="http://schemas.microsoft.com/office/drawing/2014/main" id="{311807F5-3D4F-4903-8E71-988CADF9BF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2458292" y="12724323"/>
              <a:ext cx="125080" cy="48220"/>
            </a:xfrm>
            <a:prstGeom prst="rect">
              <a:avLst/>
            </a:prstGeom>
          </p:spPr>
        </p:pic>
        <p:pic>
          <p:nvPicPr>
            <p:cNvPr id="33" name="Image 16" descr=" ">
              <a:extLst>
                <a:ext uri="{FF2B5EF4-FFF2-40B4-BE49-F238E27FC236}">
                  <a16:creationId xmlns:a16="http://schemas.microsoft.com/office/drawing/2014/main" id="{E100E33C-B3EC-4E60-9AE2-603B1C485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2602392" y="12582127"/>
              <a:ext cx="190720" cy="281923"/>
            </a:xfrm>
            <a:prstGeom prst="rect">
              <a:avLst/>
            </a:prstGeom>
          </p:spPr>
        </p:pic>
        <p:pic>
          <p:nvPicPr>
            <p:cNvPr id="34" name="Image 17" descr=" ">
              <a:extLst>
                <a:ext uri="{FF2B5EF4-FFF2-40B4-BE49-F238E27FC236}">
                  <a16:creationId xmlns:a16="http://schemas.microsoft.com/office/drawing/2014/main" id="{EA0EABFE-926A-4262-B3EF-C42CE846E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2793282" y="12592163"/>
              <a:ext cx="133487" cy="271888"/>
            </a:xfrm>
            <a:prstGeom prst="rect">
              <a:avLst/>
            </a:prstGeom>
          </p:spPr>
        </p:pic>
        <p:pic>
          <p:nvPicPr>
            <p:cNvPr id="35" name="Image 18" descr=" ">
              <a:extLst>
                <a:ext uri="{FF2B5EF4-FFF2-40B4-BE49-F238E27FC236}">
                  <a16:creationId xmlns:a16="http://schemas.microsoft.com/office/drawing/2014/main" id="{B69CDC7C-DD31-455D-9DF5-0A4FC889C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2952412" y="12651184"/>
              <a:ext cx="181124" cy="212952"/>
            </a:xfrm>
            <a:prstGeom prst="rect">
              <a:avLst/>
            </a:prstGeom>
          </p:spPr>
        </p:pic>
        <p:pic>
          <p:nvPicPr>
            <p:cNvPr id="36" name="Image 19" descr=" ">
              <a:extLst>
                <a:ext uri="{FF2B5EF4-FFF2-40B4-BE49-F238E27FC236}">
                  <a16:creationId xmlns:a16="http://schemas.microsoft.com/office/drawing/2014/main" id="{BAF87402-1C95-4DA5-A95F-0B733D6A4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p:blipFill>
          <p:spPr>
            <a:xfrm>
              <a:off x="3156973" y="12582298"/>
              <a:ext cx="196069" cy="281838"/>
            </a:xfrm>
            <a:prstGeom prst="rect">
              <a:avLst/>
            </a:prstGeom>
          </p:spPr>
        </p:pic>
        <p:pic>
          <p:nvPicPr>
            <p:cNvPr id="37" name="Image 20" descr=" ">
              <a:extLst>
                <a:ext uri="{FF2B5EF4-FFF2-40B4-BE49-F238E27FC236}">
                  <a16:creationId xmlns:a16="http://schemas.microsoft.com/office/drawing/2014/main" id="{F1960D89-7F43-448E-A664-F2651E8992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3380215" y="12570647"/>
              <a:ext cx="61988" cy="293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1728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между сладйами">
    <p:bg>
      <p:bgPr>
        <a:solidFill>
          <a:srgbClr val="009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DE8091-8CA8-48B9-84B8-2366E93A5F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568" y="2345036"/>
            <a:ext cx="7886864" cy="553998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sz="3000" b="1">
                <a:solidFill>
                  <a:schemeClr val="bg1"/>
                </a:solidFill>
                <a:latin typeface="Manrope" pitchFamily="2" charset="0"/>
              </a:defRPr>
            </a:lvl1pPr>
          </a:lstStyle>
          <a:p>
            <a:r>
              <a:rPr lang="ru-RU" dirty="0">
                <a:effectLst/>
              </a:rPr>
              <a:t>Здесь будет ваш 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622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Автор_без соцсетей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C227364-0977-4692-8E01-955A2883608C}"/>
              </a:ext>
            </a:extLst>
          </p:cNvPr>
          <p:cNvSpPr/>
          <p:nvPr userDrawn="1"/>
        </p:nvSpPr>
        <p:spPr>
          <a:xfrm>
            <a:off x="6278539" y="0"/>
            <a:ext cx="2968472" cy="5143178"/>
          </a:xfrm>
          <a:prstGeom prst="rect">
            <a:avLst/>
          </a:prstGeom>
          <a:solidFill>
            <a:srgbClr val="009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25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DE8091-8CA8-48B9-84B8-2366E93A5F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7141" y="481514"/>
            <a:ext cx="5653832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3000" b="1">
                <a:solidFill>
                  <a:schemeClr val="tx1"/>
                </a:solidFill>
                <a:latin typeface="Manrope" pitchFamily="2" charset="0"/>
              </a:defRPr>
            </a:lvl1pPr>
          </a:lstStyle>
          <a:p>
            <a:r>
              <a:rPr lang="ru-RU" dirty="0">
                <a:effectLst/>
              </a:rPr>
              <a:t>Имя Фамилия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6E2CF76-A306-4A57-9DD6-8F780149A8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7141" y="985061"/>
            <a:ext cx="5653832" cy="39241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950">
                <a:solidFill>
                  <a:srgbClr val="009FEE"/>
                </a:solidFill>
                <a:latin typeface="Manrope" pitchFamily="2" charset="0"/>
              </a:defRPr>
            </a:lvl1pPr>
          </a:lstStyle>
          <a:p>
            <a:pPr lvl="0"/>
            <a:r>
              <a:rPr lang="ru-RU" dirty="0"/>
              <a:t>Ваша должность</a:t>
            </a:r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74FA5081-B77D-4753-87C6-C1D35EBCD43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26621" y="1685187"/>
            <a:ext cx="1772573" cy="1772804"/>
          </a:xfrm>
          <a:prstGeom prst="ellipse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 anchor="ctr" anchorCtr="0"/>
          <a:lstStyle>
            <a:lvl1pPr marL="0" indent="0" algn="ctr">
              <a:buNone/>
              <a:defRPr sz="900">
                <a:latin typeface="Manrope" pitchFamily="2" charset="0"/>
              </a:defRPr>
            </a:lvl1pPr>
          </a:lstStyle>
          <a:p>
            <a:r>
              <a:rPr lang="ru-RU" dirty="0"/>
              <a:t>Ваше фото</a:t>
            </a:r>
          </a:p>
        </p:txBody>
      </p:sp>
      <p:sp>
        <p:nvSpPr>
          <p:cNvPr id="49" name="Текст 1">
            <a:extLst>
              <a:ext uri="{FF2B5EF4-FFF2-40B4-BE49-F238E27FC236}">
                <a16:creationId xmlns:a16="http://schemas.microsoft.com/office/drawing/2014/main" id="{3393E4FA-EED9-40A2-B490-1A1146C2E03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07141" y="1502183"/>
            <a:ext cx="5653832" cy="1302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10000"/>
              </a:lnSpc>
              <a:defRPr sz="1650"/>
            </a:lvl1pPr>
            <a:lvl2pPr>
              <a:lnSpc>
                <a:spcPct val="110000"/>
              </a:lnSpc>
              <a:defRPr/>
            </a:lvl2pPr>
          </a:lstStyle>
          <a:p>
            <a:pPr lvl="0"/>
            <a:r>
              <a:rPr lang="ru-RU" dirty="0"/>
              <a:t>Здесь вы можете указать информацию о себе</a:t>
            </a:r>
          </a:p>
          <a:p>
            <a:pPr lvl="0"/>
            <a:r>
              <a:rPr lang="ru-RU" dirty="0"/>
              <a:t>Как посредством списка</a:t>
            </a:r>
          </a:p>
          <a:p>
            <a:pPr lvl="1"/>
            <a:r>
              <a:rPr lang="ru-RU" dirty="0"/>
              <a:t>Так и посредством </a:t>
            </a:r>
          </a:p>
          <a:p>
            <a:pPr lvl="1"/>
            <a:r>
              <a:rPr lang="ru-RU" dirty="0"/>
              <a:t>Различных подпунктов</a:t>
            </a:r>
          </a:p>
          <a:p>
            <a:pPr lvl="1"/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F3DF51-0097-4040-8EE8-7CDD7E49B0F9}"/>
              </a:ext>
            </a:extLst>
          </p:cNvPr>
          <p:cNvSpPr txBox="1"/>
          <p:nvPr userDrawn="1"/>
        </p:nvSpPr>
        <p:spPr>
          <a:xfrm>
            <a:off x="6630081" y="119790"/>
            <a:ext cx="230911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B823C416-D0C5-460F-8D50-598FB11CF8AD}" type="slidenum">
              <a:rPr lang="en-US" sz="1350" smtClean="0">
                <a:solidFill>
                  <a:schemeClr val="bg1"/>
                </a:solidFill>
                <a:latin typeface="Manrope" pitchFamily="2" charset="0"/>
              </a:rPr>
              <a:pPr/>
              <a:t>‹#›</a:t>
            </a:fld>
            <a:endParaRPr lang="en-US" sz="1350" dirty="0">
              <a:solidFill>
                <a:schemeClr val="bg1"/>
              </a:solidFill>
              <a:latin typeface="Manrop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3299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Автор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C227364-0977-4692-8E01-955A2883608C}"/>
              </a:ext>
            </a:extLst>
          </p:cNvPr>
          <p:cNvSpPr/>
          <p:nvPr userDrawn="1"/>
        </p:nvSpPr>
        <p:spPr>
          <a:xfrm>
            <a:off x="6278539" y="0"/>
            <a:ext cx="2968472" cy="5143178"/>
          </a:xfrm>
          <a:prstGeom prst="rect">
            <a:avLst/>
          </a:prstGeom>
          <a:solidFill>
            <a:srgbClr val="009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25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DE8091-8CA8-48B9-84B8-2366E93A5F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7141" y="481514"/>
            <a:ext cx="5908656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3000" b="1">
                <a:solidFill>
                  <a:schemeClr val="tx1"/>
                </a:solidFill>
                <a:latin typeface="Manrope" pitchFamily="2" charset="0"/>
              </a:defRPr>
            </a:lvl1pPr>
          </a:lstStyle>
          <a:p>
            <a:r>
              <a:rPr lang="ru-RU" dirty="0">
                <a:effectLst/>
              </a:rPr>
              <a:t>Имя Фамилия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6E2CF76-A306-4A57-9DD6-8F780149A8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7141" y="985061"/>
            <a:ext cx="5908657" cy="39241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950">
                <a:solidFill>
                  <a:srgbClr val="009FEE"/>
                </a:solidFill>
                <a:latin typeface="Manrope" pitchFamily="2" charset="0"/>
              </a:defRPr>
            </a:lvl1pPr>
          </a:lstStyle>
          <a:p>
            <a:pPr lvl="0"/>
            <a:r>
              <a:rPr lang="ru-RU" dirty="0"/>
              <a:t>Ваша должность</a:t>
            </a:r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74FA5081-B77D-4753-87C6-C1D35EBCD43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26621" y="484621"/>
            <a:ext cx="1772573" cy="1772804"/>
          </a:xfrm>
          <a:prstGeom prst="ellipse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 anchor="ctr" anchorCtr="0"/>
          <a:lstStyle>
            <a:lvl1pPr marL="0" indent="0" algn="ctr">
              <a:buNone/>
              <a:defRPr sz="900">
                <a:latin typeface="Manrope" pitchFamily="2" charset="0"/>
              </a:defRPr>
            </a:lvl1pPr>
          </a:lstStyle>
          <a:p>
            <a:r>
              <a:rPr lang="ru-RU" dirty="0"/>
              <a:t>Ваше фото</a:t>
            </a:r>
          </a:p>
        </p:txBody>
      </p:sp>
      <p:sp>
        <p:nvSpPr>
          <p:cNvPr id="42" name="Текст 1">
            <a:extLst>
              <a:ext uri="{FF2B5EF4-FFF2-40B4-BE49-F238E27FC236}">
                <a16:creationId xmlns:a16="http://schemas.microsoft.com/office/drawing/2014/main" id="{26165B40-42BE-4EA5-961F-C2256FBB01C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207141" y="3023117"/>
            <a:ext cx="5908657" cy="63690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>
              <a:lnSpc>
                <a:spcPct val="110000"/>
              </a:lnSpc>
              <a:buNone/>
              <a:defRPr sz="1650">
                <a:latin typeface="Manrope" pitchFamily="2" charset="0"/>
              </a:defRPr>
            </a:lvl1pPr>
            <a:lvl2pPr>
              <a:defRPr sz="1350"/>
            </a:lvl2pPr>
          </a:lstStyle>
          <a:p>
            <a:pPr lvl="0"/>
            <a:r>
              <a:rPr lang="ru-RU" dirty="0">
                <a:effectLst/>
              </a:rPr>
              <a:t>Либо посредством отдельного текстового куска.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Выбирайте и </a:t>
            </a:r>
            <a:r>
              <a:rPr lang="ru-RU" dirty="0" err="1">
                <a:effectLst/>
              </a:rPr>
              <a:t>коминируйте</a:t>
            </a:r>
            <a:r>
              <a:rPr lang="ru-RU" dirty="0">
                <a:effectLst/>
              </a:rPr>
              <a:t> любые возможные варианты</a:t>
            </a:r>
            <a:endParaRPr lang="ru-RU" dirty="0"/>
          </a:p>
        </p:txBody>
      </p:sp>
      <p:sp>
        <p:nvSpPr>
          <p:cNvPr id="43" name="Текст 1">
            <a:extLst>
              <a:ext uri="{FF2B5EF4-FFF2-40B4-BE49-F238E27FC236}">
                <a16:creationId xmlns:a16="http://schemas.microsoft.com/office/drawing/2014/main" id="{E5944E02-8634-466E-807B-6A28813A5DF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207141" y="4037575"/>
            <a:ext cx="5908657" cy="63690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>
              <a:lnSpc>
                <a:spcPct val="110000"/>
              </a:lnSpc>
              <a:buNone/>
              <a:defRPr sz="1650">
                <a:solidFill>
                  <a:srgbClr val="009FEE"/>
                </a:solidFill>
                <a:latin typeface="Manrope" pitchFamily="2" charset="0"/>
              </a:defRPr>
            </a:lvl1pPr>
            <a:lvl2pPr>
              <a:defRPr sz="1350"/>
            </a:lvl2pPr>
          </a:lstStyle>
          <a:p>
            <a:pPr lvl="0"/>
            <a:r>
              <a:rPr lang="ru-RU" dirty="0">
                <a:effectLst/>
              </a:rPr>
              <a:t>А вот так будут выглядеть комментарии или сноски, вы можете так же</a:t>
            </a:r>
            <a:r>
              <a:rPr lang="en-US" dirty="0">
                <a:effectLst/>
              </a:rPr>
              <a:t> </a:t>
            </a:r>
            <a:r>
              <a:rPr lang="ru-RU" dirty="0">
                <a:effectLst/>
              </a:rPr>
              <a:t>указать их если они вам потребуются</a:t>
            </a:r>
            <a:endParaRPr lang="ru-RU" dirty="0"/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AE890B93-A3B6-4AB3-9A01-048E43D6B85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826621" y="2978980"/>
            <a:ext cx="1772739" cy="177280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ru-RU" dirty="0"/>
              <a:t>Место для вставки </a:t>
            </a:r>
            <a:r>
              <a:rPr lang="en-US" dirty="0"/>
              <a:t>QR</a:t>
            </a:r>
            <a:r>
              <a:rPr lang="ru-RU" dirty="0"/>
              <a:t>- кода</a:t>
            </a:r>
          </a:p>
        </p:txBody>
      </p:sp>
      <p:sp>
        <p:nvSpPr>
          <p:cNvPr id="49" name="Текст 1">
            <a:extLst>
              <a:ext uri="{FF2B5EF4-FFF2-40B4-BE49-F238E27FC236}">
                <a16:creationId xmlns:a16="http://schemas.microsoft.com/office/drawing/2014/main" id="{3393E4FA-EED9-40A2-B490-1A1146C2E03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07141" y="1502183"/>
            <a:ext cx="5908657" cy="1302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10000"/>
              </a:lnSpc>
              <a:defRPr sz="1650"/>
            </a:lvl1pPr>
            <a:lvl2pPr>
              <a:lnSpc>
                <a:spcPct val="110000"/>
              </a:lnSpc>
              <a:defRPr/>
            </a:lvl2pPr>
          </a:lstStyle>
          <a:p>
            <a:pPr lvl="0"/>
            <a:r>
              <a:rPr lang="ru-RU" dirty="0"/>
              <a:t>Здесь вы можете указать информацию о себе</a:t>
            </a:r>
          </a:p>
          <a:p>
            <a:pPr lvl="0"/>
            <a:r>
              <a:rPr lang="ru-RU" dirty="0"/>
              <a:t>Как посредством списка</a:t>
            </a:r>
          </a:p>
          <a:p>
            <a:pPr lvl="1"/>
            <a:r>
              <a:rPr lang="ru-RU" dirty="0"/>
              <a:t>Так и посредством </a:t>
            </a:r>
          </a:p>
          <a:p>
            <a:pPr lvl="1"/>
            <a:r>
              <a:rPr lang="ru-RU" dirty="0"/>
              <a:t>Различных подпунктов</a:t>
            </a:r>
          </a:p>
          <a:p>
            <a:pPr lvl="1"/>
            <a:endParaRPr lang="ru-RU" dirty="0"/>
          </a:p>
        </p:txBody>
      </p:sp>
      <p:sp>
        <p:nvSpPr>
          <p:cNvPr id="15" name="Рисунок 11">
            <a:extLst>
              <a:ext uri="{FF2B5EF4-FFF2-40B4-BE49-F238E27FC236}">
                <a16:creationId xmlns:a16="http://schemas.microsoft.com/office/drawing/2014/main" id="{BF2CF753-039A-4DB6-A690-18BB493477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799224" y="2571589"/>
            <a:ext cx="314313" cy="314325"/>
          </a:xfrm>
          <a:prstGeom prst="rect">
            <a:avLst/>
          </a:pr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a:blipFill>
        </p:spPr>
        <p:txBody>
          <a:bodyPr anchor="ctr" anchorCtr="0">
            <a:noAutofit/>
          </a:bodyPr>
          <a:lstStyle>
            <a:lvl1pPr marL="0" indent="0" algn="ctr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17" name="Рисунок 11">
            <a:extLst>
              <a:ext uri="{FF2B5EF4-FFF2-40B4-BE49-F238E27FC236}">
                <a16:creationId xmlns:a16="http://schemas.microsoft.com/office/drawing/2014/main" id="{BE9F54D2-920F-4F57-AA1E-3CBFDED2D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170680" y="2571589"/>
            <a:ext cx="314313" cy="314325"/>
          </a:xfrm>
          <a:prstGeom prst="rect">
            <a:avLst/>
          </a:prstGeom>
          <a:blipFill dpi="0" rotWithShape="1"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a:blipFill>
        </p:spPr>
        <p:txBody>
          <a:bodyPr anchor="ctr" anchorCtr="0">
            <a:noAutofit/>
          </a:bodyPr>
          <a:lstStyle>
            <a:lvl1pPr marL="0" indent="0" algn="ctr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18" name="Рисунок 11">
            <a:extLst>
              <a:ext uri="{FF2B5EF4-FFF2-40B4-BE49-F238E27FC236}">
                <a16:creationId xmlns:a16="http://schemas.microsoft.com/office/drawing/2014/main" id="{A58605D3-C877-4423-9D21-8B94C48866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542136" y="2571589"/>
            <a:ext cx="314313" cy="314325"/>
          </a:xfrm>
          <a:prstGeom prst="rect">
            <a:avLst/>
          </a:prstGeom>
          <a:blipFill dpi="0" rotWithShape="1"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a:blipFill>
        </p:spPr>
        <p:txBody>
          <a:bodyPr anchor="ctr" anchorCtr="0">
            <a:noAutofit/>
          </a:bodyPr>
          <a:lstStyle>
            <a:lvl1pPr marL="0" indent="0" algn="ctr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19" name="Рисунок 11">
            <a:extLst>
              <a:ext uri="{FF2B5EF4-FFF2-40B4-BE49-F238E27FC236}">
                <a16:creationId xmlns:a16="http://schemas.microsoft.com/office/drawing/2014/main" id="{0AC45E59-21EF-420D-A2A3-AC081EE463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913591" y="2571589"/>
            <a:ext cx="314313" cy="314325"/>
          </a:xfrm>
          <a:prstGeom prst="rect">
            <a:avLst/>
          </a:prstGeom>
          <a:blipFill dpi="0" rotWithShape="1"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a:blipFill>
        </p:spPr>
        <p:txBody>
          <a:bodyPr anchor="ctr" anchorCtr="0">
            <a:noAutofit/>
          </a:bodyPr>
          <a:lstStyle>
            <a:lvl1pPr marL="0" indent="0" algn="ctr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0" name="Рисунок 11">
            <a:extLst>
              <a:ext uri="{FF2B5EF4-FFF2-40B4-BE49-F238E27FC236}">
                <a16:creationId xmlns:a16="http://schemas.microsoft.com/office/drawing/2014/main" id="{D9B3A927-739C-4F8B-9C2F-9090A1F2E9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285047" y="2571589"/>
            <a:ext cx="314313" cy="314325"/>
          </a:xfrm>
          <a:prstGeom prst="rect">
            <a:avLst/>
          </a:prstGeom>
          <a:blipFill dpi="0" rotWithShape="1"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a:blipFill>
        </p:spPr>
        <p:txBody>
          <a:bodyPr anchor="ctr" anchorCtr="0">
            <a:noAutofit/>
          </a:bodyPr>
          <a:lstStyle>
            <a:lvl1pPr marL="0" indent="0" algn="ctr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167850-3769-4B24-B529-5A4A67C8890A}"/>
              </a:ext>
            </a:extLst>
          </p:cNvPr>
          <p:cNvSpPr txBox="1"/>
          <p:nvPr userDrawn="1"/>
        </p:nvSpPr>
        <p:spPr>
          <a:xfrm>
            <a:off x="6630081" y="119790"/>
            <a:ext cx="230911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B823C416-D0C5-460F-8D50-598FB11CF8AD}" type="slidenum">
              <a:rPr lang="en-US" sz="1350" smtClean="0">
                <a:solidFill>
                  <a:schemeClr val="bg1"/>
                </a:solidFill>
                <a:latin typeface="Manrope" pitchFamily="2" charset="0"/>
              </a:rPr>
              <a:pPr/>
              <a:t>‹#›</a:t>
            </a:fld>
            <a:endParaRPr lang="en-US" sz="1350" dirty="0">
              <a:solidFill>
                <a:schemeClr val="bg1"/>
              </a:solidFill>
              <a:latin typeface="Manrop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0224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ент без картинки_без описания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70C0A5A8-E3AE-48A2-8177-EFDCE14029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7141" y="568106"/>
            <a:ext cx="8732055" cy="4385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2250" b="1">
                <a:solidFill>
                  <a:srgbClr val="009FEE"/>
                </a:solidFill>
                <a:latin typeface="Manrope" pitchFamily="2" charset="0"/>
              </a:defRPr>
            </a:lvl1pPr>
          </a:lstStyle>
          <a:p>
            <a:r>
              <a:rPr lang="ru-RU" dirty="0">
                <a:effectLst/>
              </a:rPr>
              <a:t>Здесь будет ваш заголовок</a:t>
            </a:r>
            <a:endParaRPr lang="ru-RU" dirty="0"/>
          </a:p>
        </p:txBody>
      </p:sp>
      <p:sp>
        <p:nvSpPr>
          <p:cNvPr id="9" name="Текст 1">
            <a:extLst>
              <a:ext uri="{FF2B5EF4-FFF2-40B4-BE49-F238E27FC236}">
                <a16:creationId xmlns:a16="http://schemas.microsoft.com/office/drawing/2014/main" id="{58690DD1-65FE-41B1-95B5-53A0B1660C4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207141" y="2668829"/>
            <a:ext cx="8732055" cy="63690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>
              <a:lnSpc>
                <a:spcPct val="110000"/>
              </a:lnSpc>
              <a:buNone/>
              <a:defRPr sz="1650">
                <a:latin typeface="Manrope" pitchFamily="2" charset="0"/>
              </a:defRPr>
            </a:lvl1pPr>
            <a:lvl2pPr>
              <a:defRPr sz="1350"/>
            </a:lvl2pPr>
          </a:lstStyle>
          <a:p>
            <a:pPr lvl="0"/>
            <a:r>
              <a:rPr lang="ru-RU" dirty="0">
                <a:effectLst/>
              </a:rPr>
              <a:t>Либо посредством отдельного текстового куска.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Выбирайте и </a:t>
            </a:r>
            <a:r>
              <a:rPr lang="ru-RU" dirty="0" err="1">
                <a:effectLst/>
              </a:rPr>
              <a:t>коминируйте</a:t>
            </a:r>
            <a:r>
              <a:rPr lang="ru-RU" dirty="0">
                <a:effectLst/>
              </a:rPr>
              <a:t> любые возможные варианты</a:t>
            </a:r>
            <a:endParaRPr lang="ru-RU" dirty="0"/>
          </a:p>
        </p:txBody>
      </p:sp>
      <p:sp>
        <p:nvSpPr>
          <p:cNvPr id="11" name="Текст 1">
            <a:extLst>
              <a:ext uri="{FF2B5EF4-FFF2-40B4-BE49-F238E27FC236}">
                <a16:creationId xmlns:a16="http://schemas.microsoft.com/office/drawing/2014/main" id="{8BC51D5A-40CA-4CAE-9C7B-2490701B7E1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07141" y="1171823"/>
            <a:ext cx="8732055" cy="1302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10000"/>
              </a:lnSpc>
              <a:defRPr sz="1650"/>
            </a:lvl1pPr>
            <a:lvl2pPr>
              <a:lnSpc>
                <a:spcPct val="110000"/>
              </a:lnSpc>
              <a:defRPr/>
            </a:lvl2pPr>
          </a:lstStyle>
          <a:p>
            <a:pPr lvl="0"/>
            <a:r>
              <a:rPr lang="ru-RU" dirty="0"/>
              <a:t>Здесь вы можете указать информацию о себе</a:t>
            </a:r>
          </a:p>
          <a:p>
            <a:pPr lvl="0"/>
            <a:r>
              <a:rPr lang="ru-RU" dirty="0"/>
              <a:t>Как посредством списка</a:t>
            </a:r>
          </a:p>
          <a:p>
            <a:pPr lvl="1"/>
            <a:r>
              <a:rPr lang="ru-RU" dirty="0"/>
              <a:t>Так и посредством </a:t>
            </a:r>
          </a:p>
          <a:p>
            <a:pPr lvl="1"/>
            <a:r>
              <a:rPr lang="ru-RU" dirty="0"/>
              <a:t>Различных подпунктов</a:t>
            </a:r>
          </a:p>
          <a:p>
            <a:pPr lvl="1"/>
            <a:endParaRPr lang="ru-RU" dirty="0"/>
          </a:p>
        </p:txBody>
      </p:sp>
      <p:sp>
        <p:nvSpPr>
          <p:cNvPr id="12" name="Прямоугольник 5">
            <a:extLst>
              <a:ext uri="{FF2B5EF4-FFF2-40B4-BE49-F238E27FC236}">
                <a16:creationId xmlns:a16="http://schemas.microsoft.com/office/drawing/2014/main" id="{845AADB8-415A-43E7-B2F9-6E4F4134A089}"/>
              </a:ext>
            </a:extLst>
          </p:cNvPr>
          <p:cNvSpPr/>
          <p:nvPr userDrawn="1"/>
        </p:nvSpPr>
        <p:spPr>
          <a:xfrm>
            <a:off x="0" y="4839419"/>
            <a:ext cx="9144000" cy="303759"/>
          </a:xfrm>
          <a:prstGeom prst="rect">
            <a:avLst/>
          </a:prstGeom>
          <a:solidFill>
            <a:srgbClr val="009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25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1693AA-4CF8-472A-B365-19E30D51AEEE}"/>
              </a:ext>
            </a:extLst>
          </p:cNvPr>
          <p:cNvSpPr txBox="1"/>
          <p:nvPr userDrawn="1"/>
        </p:nvSpPr>
        <p:spPr>
          <a:xfrm>
            <a:off x="6771928" y="4881653"/>
            <a:ext cx="2309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B823C416-D0C5-460F-8D50-598FB11CF8AD}" type="slidenum">
              <a:rPr lang="en-US" sz="1200" smtClean="0">
                <a:solidFill>
                  <a:schemeClr val="bg1"/>
                </a:solidFill>
                <a:latin typeface="Manrope" pitchFamily="2" charset="0"/>
              </a:rPr>
              <a:pPr algn="r"/>
              <a:t>‹#›</a:t>
            </a:fld>
            <a:endParaRPr lang="en-US" sz="1350" dirty="0">
              <a:solidFill>
                <a:schemeClr val="bg1"/>
              </a:solidFill>
              <a:latin typeface="Manrope" pitchFamily="2" charset="0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FDCE8F4F-169E-46FA-89FA-4F74260A6B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95648" y="4936575"/>
            <a:ext cx="254327" cy="8743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41C4BB6-42C6-45C1-BA6D-0AB11D85BE6C}"/>
              </a:ext>
            </a:extLst>
          </p:cNvPr>
          <p:cNvSpPr txBox="1"/>
          <p:nvPr userDrawn="1"/>
        </p:nvSpPr>
        <p:spPr>
          <a:xfrm>
            <a:off x="2749974" y="4920795"/>
            <a:ext cx="1265090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0" dirty="0">
                <a:solidFill>
                  <a:schemeClr val="bg1"/>
                </a:solidFill>
                <a:latin typeface="Manrope" pitchFamily="2" charset="0"/>
              </a:rPr>
              <a:t>/companies/</a:t>
            </a:r>
            <a:r>
              <a:rPr lang="en-US" sz="750" b="0" dirty="0" err="1">
                <a:solidFill>
                  <a:schemeClr val="bg1"/>
                </a:solidFill>
                <a:latin typeface="Manrope" pitchFamily="2" charset="0"/>
              </a:rPr>
              <a:t>pvs</a:t>
            </a:r>
            <a:r>
              <a:rPr lang="en-US" sz="750" b="0" dirty="0">
                <a:solidFill>
                  <a:schemeClr val="bg1"/>
                </a:solidFill>
                <a:latin typeface="Manrope" pitchFamily="2" charset="0"/>
              </a:rPr>
              <a:t>-studio/</a:t>
            </a:r>
            <a:endParaRPr lang="ru-RU" sz="750" b="0" dirty="0">
              <a:solidFill>
                <a:schemeClr val="bg1"/>
              </a:solidFill>
              <a:latin typeface="Manrope" pitchFamily="2" charset="0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4FEEEF5E-3D03-4B8E-BF99-C26986BCE7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31660" y="4903752"/>
            <a:ext cx="154925" cy="15494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35DE06E-6CEA-40B6-BCB8-8F636A09FC94}"/>
              </a:ext>
            </a:extLst>
          </p:cNvPr>
          <p:cNvSpPr txBox="1"/>
          <p:nvPr userDrawn="1"/>
        </p:nvSpPr>
        <p:spPr>
          <a:xfrm>
            <a:off x="1486585" y="4916278"/>
            <a:ext cx="870751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0" dirty="0">
                <a:solidFill>
                  <a:schemeClr val="bg1"/>
                </a:solidFill>
                <a:latin typeface="Manrope" pitchFamily="2" charset="0"/>
              </a:rPr>
              <a:t>/</a:t>
            </a:r>
            <a:r>
              <a:rPr lang="en-US" sz="750" b="0" dirty="0" err="1">
                <a:solidFill>
                  <a:schemeClr val="bg1"/>
                </a:solidFill>
                <a:latin typeface="Manrope" pitchFamily="2" charset="0"/>
              </a:rPr>
              <a:t>pvsstudio_rus</a:t>
            </a:r>
            <a:endParaRPr lang="ru-RU" sz="750" b="0" dirty="0">
              <a:solidFill>
                <a:schemeClr val="bg1"/>
              </a:solidFill>
              <a:latin typeface="Manrope" pitchFamily="2" charset="0"/>
            </a:endParaRP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F30C7C14-261E-4ED0-9B63-917E77BDCC4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5927" y="4906527"/>
            <a:ext cx="154926" cy="15494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FBCBFE3-1FB5-4B6B-8CE1-6F4C2861AF60}"/>
              </a:ext>
            </a:extLst>
          </p:cNvPr>
          <p:cNvSpPr txBox="1"/>
          <p:nvPr userDrawn="1"/>
        </p:nvSpPr>
        <p:spPr>
          <a:xfrm>
            <a:off x="410853" y="4918414"/>
            <a:ext cx="782587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0" dirty="0">
                <a:solidFill>
                  <a:schemeClr val="bg1"/>
                </a:solidFill>
                <a:latin typeface="Manrope" pitchFamily="2" charset="0"/>
              </a:rPr>
              <a:t>pvs-studio.ru</a:t>
            </a:r>
            <a:endParaRPr lang="ru-RU" sz="750" b="0" dirty="0">
              <a:solidFill>
                <a:schemeClr val="bg1"/>
              </a:solidFill>
              <a:latin typeface="Manrop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7272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ент без картинки_с описанием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4203E6AD-13F6-4830-9F1E-40DFE5D5F0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7141" y="568106"/>
            <a:ext cx="8732055" cy="4385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2250" b="1">
                <a:solidFill>
                  <a:srgbClr val="009FEE"/>
                </a:solidFill>
                <a:latin typeface="Manrope" pitchFamily="2" charset="0"/>
              </a:defRPr>
            </a:lvl1pPr>
          </a:lstStyle>
          <a:p>
            <a:r>
              <a:rPr lang="ru-RU" dirty="0">
                <a:effectLst/>
              </a:rPr>
              <a:t>Здесь будет ваш заголовок</a:t>
            </a:r>
            <a:endParaRPr lang="ru-RU" dirty="0"/>
          </a:p>
        </p:txBody>
      </p:sp>
      <p:sp>
        <p:nvSpPr>
          <p:cNvPr id="18" name="Текст 1">
            <a:extLst>
              <a:ext uri="{FF2B5EF4-FFF2-40B4-BE49-F238E27FC236}">
                <a16:creationId xmlns:a16="http://schemas.microsoft.com/office/drawing/2014/main" id="{DB7A778A-A8B7-4598-8134-F014425C8AC5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207141" y="2668829"/>
            <a:ext cx="8732055" cy="63690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>
              <a:lnSpc>
                <a:spcPct val="110000"/>
              </a:lnSpc>
              <a:buNone/>
              <a:defRPr sz="1650">
                <a:latin typeface="Manrope" pitchFamily="2" charset="0"/>
              </a:defRPr>
            </a:lvl1pPr>
            <a:lvl2pPr>
              <a:defRPr sz="1350"/>
            </a:lvl2pPr>
          </a:lstStyle>
          <a:p>
            <a:pPr lvl="0"/>
            <a:r>
              <a:rPr lang="ru-RU" dirty="0">
                <a:effectLst/>
              </a:rPr>
              <a:t>Либо посредством отдельного текстового куска.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Выбирайте и </a:t>
            </a:r>
            <a:r>
              <a:rPr lang="ru-RU" dirty="0" err="1">
                <a:effectLst/>
              </a:rPr>
              <a:t>коминируйте</a:t>
            </a:r>
            <a:r>
              <a:rPr lang="ru-RU" dirty="0">
                <a:effectLst/>
              </a:rPr>
              <a:t> любые возможные варианты</a:t>
            </a:r>
            <a:endParaRPr lang="ru-RU" dirty="0"/>
          </a:p>
        </p:txBody>
      </p:sp>
      <p:sp>
        <p:nvSpPr>
          <p:cNvPr id="19" name="Текст 1">
            <a:extLst>
              <a:ext uri="{FF2B5EF4-FFF2-40B4-BE49-F238E27FC236}">
                <a16:creationId xmlns:a16="http://schemas.microsoft.com/office/drawing/2014/main" id="{2B021129-A7D7-46FF-A4B1-8FE203FA7EB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07141" y="1171823"/>
            <a:ext cx="8732055" cy="1302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10000"/>
              </a:lnSpc>
              <a:defRPr sz="1650"/>
            </a:lvl1pPr>
            <a:lvl2pPr>
              <a:lnSpc>
                <a:spcPct val="110000"/>
              </a:lnSpc>
              <a:defRPr/>
            </a:lvl2pPr>
          </a:lstStyle>
          <a:p>
            <a:pPr lvl="0"/>
            <a:r>
              <a:rPr lang="ru-RU" dirty="0"/>
              <a:t>Здесь вы можете указать информацию о себе</a:t>
            </a:r>
          </a:p>
          <a:p>
            <a:pPr lvl="0"/>
            <a:r>
              <a:rPr lang="ru-RU" dirty="0"/>
              <a:t>Как посредством списка</a:t>
            </a:r>
          </a:p>
          <a:p>
            <a:pPr lvl="1"/>
            <a:r>
              <a:rPr lang="ru-RU" dirty="0"/>
              <a:t>Так и посредством </a:t>
            </a:r>
          </a:p>
          <a:p>
            <a:pPr lvl="1"/>
            <a:r>
              <a:rPr lang="ru-RU" dirty="0"/>
              <a:t>Различных подпунктов</a:t>
            </a:r>
          </a:p>
          <a:p>
            <a:pPr lvl="1"/>
            <a:endParaRPr lang="ru-RU" dirty="0"/>
          </a:p>
        </p:txBody>
      </p:sp>
      <p:sp>
        <p:nvSpPr>
          <p:cNvPr id="20" name="Прямоугольник 5">
            <a:extLst>
              <a:ext uri="{FF2B5EF4-FFF2-40B4-BE49-F238E27FC236}">
                <a16:creationId xmlns:a16="http://schemas.microsoft.com/office/drawing/2014/main" id="{D43B34AE-3605-413C-AC61-D9EBCB4DD598}"/>
              </a:ext>
            </a:extLst>
          </p:cNvPr>
          <p:cNvSpPr/>
          <p:nvPr userDrawn="1"/>
        </p:nvSpPr>
        <p:spPr>
          <a:xfrm>
            <a:off x="0" y="4839419"/>
            <a:ext cx="9144000" cy="303759"/>
          </a:xfrm>
          <a:prstGeom prst="rect">
            <a:avLst/>
          </a:prstGeom>
          <a:solidFill>
            <a:srgbClr val="009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25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63A302-4257-4A78-BE45-6277A6191824}"/>
              </a:ext>
            </a:extLst>
          </p:cNvPr>
          <p:cNvSpPr txBox="1"/>
          <p:nvPr userDrawn="1"/>
        </p:nvSpPr>
        <p:spPr>
          <a:xfrm>
            <a:off x="6771928" y="4881653"/>
            <a:ext cx="2309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B823C416-D0C5-460F-8D50-598FB11CF8AD}" type="slidenum">
              <a:rPr lang="en-US" sz="1200" smtClean="0">
                <a:solidFill>
                  <a:schemeClr val="bg1"/>
                </a:solidFill>
                <a:latin typeface="Manrope" pitchFamily="2" charset="0"/>
              </a:rPr>
              <a:pPr algn="r"/>
              <a:t>‹#›</a:t>
            </a:fld>
            <a:endParaRPr lang="en-US" sz="1350" dirty="0">
              <a:solidFill>
                <a:schemeClr val="bg1"/>
              </a:solidFill>
              <a:latin typeface="Manrope" pitchFamily="2" charset="0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3E28C66B-6F28-477D-BFC6-86A5C3B690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95648" y="4936575"/>
            <a:ext cx="254327" cy="8743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979DDA9-FD35-4DB7-BCE8-48BBDB5E85A7}"/>
              </a:ext>
            </a:extLst>
          </p:cNvPr>
          <p:cNvSpPr txBox="1"/>
          <p:nvPr userDrawn="1"/>
        </p:nvSpPr>
        <p:spPr>
          <a:xfrm>
            <a:off x="2749974" y="4920795"/>
            <a:ext cx="1265090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0" dirty="0">
                <a:solidFill>
                  <a:schemeClr val="bg1"/>
                </a:solidFill>
                <a:latin typeface="Manrope" pitchFamily="2" charset="0"/>
              </a:rPr>
              <a:t>/companies/</a:t>
            </a:r>
            <a:r>
              <a:rPr lang="en-US" sz="750" b="0" dirty="0" err="1">
                <a:solidFill>
                  <a:schemeClr val="bg1"/>
                </a:solidFill>
                <a:latin typeface="Manrope" pitchFamily="2" charset="0"/>
              </a:rPr>
              <a:t>pvs</a:t>
            </a:r>
            <a:r>
              <a:rPr lang="en-US" sz="750" b="0" dirty="0">
                <a:solidFill>
                  <a:schemeClr val="bg1"/>
                </a:solidFill>
                <a:latin typeface="Manrope" pitchFamily="2" charset="0"/>
              </a:rPr>
              <a:t>-studio/</a:t>
            </a:r>
            <a:endParaRPr lang="ru-RU" sz="750" b="0" dirty="0">
              <a:solidFill>
                <a:schemeClr val="bg1"/>
              </a:solidFill>
              <a:latin typeface="Manrope" pitchFamily="2" charset="0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0A020703-CF12-48CD-9C8D-E9F0D4A293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31660" y="4903752"/>
            <a:ext cx="154925" cy="15494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3E97F6B-D7A6-4337-ADE2-F5D6810FF12A}"/>
              </a:ext>
            </a:extLst>
          </p:cNvPr>
          <p:cNvSpPr txBox="1"/>
          <p:nvPr userDrawn="1"/>
        </p:nvSpPr>
        <p:spPr>
          <a:xfrm>
            <a:off x="1486585" y="4916278"/>
            <a:ext cx="870751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0" dirty="0">
                <a:solidFill>
                  <a:schemeClr val="bg1"/>
                </a:solidFill>
                <a:latin typeface="Manrope" pitchFamily="2" charset="0"/>
              </a:rPr>
              <a:t>/</a:t>
            </a:r>
            <a:r>
              <a:rPr lang="en-US" sz="750" b="0" dirty="0" err="1">
                <a:solidFill>
                  <a:schemeClr val="bg1"/>
                </a:solidFill>
                <a:latin typeface="Manrope" pitchFamily="2" charset="0"/>
              </a:rPr>
              <a:t>pvsstudio_rus</a:t>
            </a:r>
            <a:endParaRPr lang="ru-RU" sz="750" b="0" dirty="0">
              <a:solidFill>
                <a:schemeClr val="bg1"/>
              </a:solidFill>
              <a:latin typeface="Manrope" pitchFamily="2" charset="0"/>
            </a:endParaRP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3F523D18-11F4-4CEB-8F2E-E4F4C6DDAC0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5927" y="4906527"/>
            <a:ext cx="154926" cy="15494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814B9C2-CBD6-4767-A614-6D92CAAF4F58}"/>
              </a:ext>
            </a:extLst>
          </p:cNvPr>
          <p:cNvSpPr txBox="1"/>
          <p:nvPr userDrawn="1"/>
        </p:nvSpPr>
        <p:spPr>
          <a:xfrm>
            <a:off x="410853" y="4918414"/>
            <a:ext cx="782587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0" dirty="0">
                <a:solidFill>
                  <a:schemeClr val="bg1"/>
                </a:solidFill>
                <a:latin typeface="Manrope" pitchFamily="2" charset="0"/>
              </a:rPr>
              <a:t>pvs-studio.ru</a:t>
            </a:r>
            <a:endParaRPr lang="ru-RU" sz="750" b="0" dirty="0">
              <a:solidFill>
                <a:schemeClr val="bg1"/>
              </a:solidFill>
              <a:latin typeface="Manrop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5882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921900" y="0"/>
            <a:ext cx="8222100" cy="613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pic>
        <p:nvPicPr>
          <p:cNvPr id="17" name="Google Shape;17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5" y="0"/>
            <a:ext cx="195490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4"/>
          <p:cNvSpPr/>
          <p:nvPr/>
        </p:nvSpPr>
        <p:spPr>
          <a:xfrm>
            <a:off x="0" y="613800"/>
            <a:ext cx="9144000" cy="4529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460950" y="1011150"/>
            <a:ext cx="8222100" cy="38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pic>
        <p:nvPicPr>
          <p:cNvPr id="20" name="Google Shape;20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13900" y="4667700"/>
            <a:ext cx="1030099" cy="475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"/>
          <p:cNvSpPr txBox="1">
            <a:spLocks noGrp="1"/>
          </p:cNvSpPr>
          <p:nvPr>
            <p:ph type="sldNum" idx="12"/>
          </p:nvPr>
        </p:nvSpPr>
        <p:spPr>
          <a:xfrm>
            <a:off x="8595291" y="474989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2pPr>
            <a:lvl3pPr lvl="2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3pPr>
            <a:lvl4pPr lvl="3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4pPr>
            <a:lvl5pPr lvl="4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5pPr>
            <a:lvl6pPr lvl="5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6pPr>
            <a:lvl7pPr lvl="6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7pPr>
            <a:lvl8pPr lvl="7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8pPr>
            <a:lvl9pPr lvl="8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ент с картинко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9AA1CC6D-59F0-4BB5-A644-69119F93D9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7141" y="568106"/>
            <a:ext cx="5953261" cy="4385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2250" b="1">
                <a:solidFill>
                  <a:srgbClr val="009FEE"/>
                </a:solidFill>
                <a:latin typeface="Manrope" pitchFamily="2" charset="0"/>
              </a:defRPr>
            </a:lvl1pPr>
          </a:lstStyle>
          <a:p>
            <a:r>
              <a:rPr lang="ru-RU" dirty="0">
                <a:effectLst/>
              </a:rPr>
              <a:t>Здесь будет ваш заголовок</a:t>
            </a:r>
            <a:endParaRPr lang="ru-RU" dirty="0"/>
          </a:p>
        </p:txBody>
      </p:sp>
      <p:sp>
        <p:nvSpPr>
          <p:cNvPr id="17" name="Рисунок 15">
            <a:extLst>
              <a:ext uri="{FF2B5EF4-FFF2-40B4-BE49-F238E27FC236}">
                <a16:creationId xmlns:a16="http://schemas.microsoft.com/office/drawing/2014/main" id="{EA941967-3B89-4542-A242-D4E070B6B5E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60402" y="0"/>
            <a:ext cx="2983598" cy="483941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 sz="900">
                <a:noFill/>
                <a:latin typeface="Manrope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18" name="Текст 1">
            <a:extLst>
              <a:ext uri="{FF2B5EF4-FFF2-40B4-BE49-F238E27FC236}">
                <a16:creationId xmlns:a16="http://schemas.microsoft.com/office/drawing/2014/main" id="{B4969F16-AB36-49EB-8CED-315BAC6114C3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207141" y="2668829"/>
            <a:ext cx="5389741" cy="91621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>
              <a:lnSpc>
                <a:spcPct val="110000"/>
              </a:lnSpc>
              <a:buNone/>
              <a:defRPr sz="1650">
                <a:latin typeface="Manrope" pitchFamily="2" charset="0"/>
              </a:defRPr>
            </a:lvl1pPr>
            <a:lvl2pPr>
              <a:defRPr sz="1350"/>
            </a:lvl2pPr>
          </a:lstStyle>
          <a:p>
            <a:pPr lvl="0"/>
            <a:r>
              <a:rPr lang="ru-RU" dirty="0">
                <a:effectLst/>
              </a:rPr>
              <a:t>Либо посредством отдельного текстового куска.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Выбирайте и </a:t>
            </a:r>
            <a:r>
              <a:rPr lang="ru-RU" dirty="0" err="1">
                <a:effectLst/>
              </a:rPr>
              <a:t>коминируйте</a:t>
            </a:r>
            <a:r>
              <a:rPr lang="ru-RU" dirty="0">
                <a:effectLst/>
              </a:rPr>
              <a:t> любые возможные варианты</a:t>
            </a:r>
            <a:endParaRPr lang="ru-RU" dirty="0"/>
          </a:p>
        </p:txBody>
      </p:sp>
      <p:sp>
        <p:nvSpPr>
          <p:cNvPr id="19" name="Текст 1">
            <a:extLst>
              <a:ext uri="{FF2B5EF4-FFF2-40B4-BE49-F238E27FC236}">
                <a16:creationId xmlns:a16="http://schemas.microsoft.com/office/drawing/2014/main" id="{867F175F-8EE7-4FD2-820D-C502E3258E1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07140" y="1171823"/>
            <a:ext cx="5389741" cy="13028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lnSpc>
                <a:spcPct val="110000"/>
              </a:lnSpc>
              <a:defRPr sz="1500"/>
            </a:lvl1pPr>
            <a:lvl2pPr>
              <a:lnSpc>
                <a:spcPct val="110000"/>
              </a:lnSpc>
              <a:defRPr sz="1500"/>
            </a:lvl2pPr>
          </a:lstStyle>
          <a:p>
            <a:pPr lvl="0"/>
            <a:r>
              <a:rPr lang="ru-RU" dirty="0"/>
              <a:t>Здесь вы можете указать информацию о себе</a:t>
            </a:r>
          </a:p>
          <a:p>
            <a:pPr lvl="0"/>
            <a:r>
              <a:rPr lang="ru-RU" dirty="0"/>
              <a:t>Как посредством списка</a:t>
            </a:r>
          </a:p>
          <a:p>
            <a:pPr lvl="1"/>
            <a:r>
              <a:rPr lang="ru-RU" dirty="0"/>
              <a:t>Так и посредством </a:t>
            </a:r>
          </a:p>
          <a:p>
            <a:pPr lvl="1"/>
            <a:r>
              <a:rPr lang="ru-RU" dirty="0"/>
              <a:t>Различных подпунктов</a:t>
            </a:r>
          </a:p>
          <a:p>
            <a:pPr lvl="1"/>
            <a:endParaRPr lang="ru-RU" dirty="0"/>
          </a:p>
        </p:txBody>
      </p:sp>
      <p:sp>
        <p:nvSpPr>
          <p:cNvPr id="20" name="Прямоугольник 5">
            <a:extLst>
              <a:ext uri="{FF2B5EF4-FFF2-40B4-BE49-F238E27FC236}">
                <a16:creationId xmlns:a16="http://schemas.microsoft.com/office/drawing/2014/main" id="{5EDDE3F2-5D62-4498-AAAA-B61B82F59730}"/>
              </a:ext>
            </a:extLst>
          </p:cNvPr>
          <p:cNvSpPr/>
          <p:nvPr userDrawn="1"/>
        </p:nvSpPr>
        <p:spPr>
          <a:xfrm>
            <a:off x="0" y="4839419"/>
            <a:ext cx="9144000" cy="303759"/>
          </a:xfrm>
          <a:prstGeom prst="rect">
            <a:avLst/>
          </a:prstGeom>
          <a:solidFill>
            <a:srgbClr val="009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25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C4189DA-3365-488E-A07D-BEF87312AA55}"/>
              </a:ext>
            </a:extLst>
          </p:cNvPr>
          <p:cNvSpPr txBox="1"/>
          <p:nvPr userDrawn="1"/>
        </p:nvSpPr>
        <p:spPr>
          <a:xfrm>
            <a:off x="6771928" y="4881653"/>
            <a:ext cx="2309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B823C416-D0C5-460F-8D50-598FB11CF8AD}" type="slidenum">
              <a:rPr lang="en-US" sz="1200" smtClean="0">
                <a:solidFill>
                  <a:schemeClr val="bg1"/>
                </a:solidFill>
                <a:latin typeface="Manrope" pitchFamily="2" charset="0"/>
              </a:rPr>
              <a:pPr algn="r"/>
              <a:t>‹#›</a:t>
            </a:fld>
            <a:endParaRPr lang="en-US" sz="1350" dirty="0">
              <a:solidFill>
                <a:schemeClr val="bg1"/>
              </a:solidFill>
              <a:latin typeface="Manrope" pitchFamily="2" charset="0"/>
            </a:endParaRP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F019BAEE-9110-423E-8B18-EBDD7949D5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95648" y="4936575"/>
            <a:ext cx="254327" cy="8743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4E3E99B1-BB2D-4848-AB11-75A970562D02}"/>
              </a:ext>
            </a:extLst>
          </p:cNvPr>
          <p:cNvSpPr txBox="1"/>
          <p:nvPr userDrawn="1"/>
        </p:nvSpPr>
        <p:spPr>
          <a:xfrm>
            <a:off x="2749974" y="4920795"/>
            <a:ext cx="1265090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0" dirty="0">
                <a:solidFill>
                  <a:schemeClr val="bg1"/>
                </a:solidFill>
                <a:latin typeface="Manrope" pitchFamily="2" charset="0"/>
              </a:rPr>
              <a:t>/companies/</a:t>
            </a:r>
            <a:r>
              <a:rPr lang="en-US" sz="750" b="0" dirty="0" err="1">
                <a:solidFill>
                  <a:schemeClr val="bg1"/>
                </a:solidFill>
                <a:latin typeface="Manrope" pitchFamily="2" charset="0"/>
              </a:rPr>
              <a:t>pvs</a:t>
            </a:r>
            <a:r>
              <a:rPr lang="en-US" sz="750" b="0" dirty="0">
                <a:solidFill>
                  <a:schemeClr val="bg1"/>
                </a:solidFill>
                <a:latin typeface="Manrope" pitchFamily="2" charset="0"/>
              </a:rPr>
              <a:t>-studio/</a:t>
            </a:r>
            <a:endParaRPr lang="ru-RU" sz="750" b="0" dirty="0">
              <a:solidFill>
                <a:schemeClr val="bg1"/>
              </a:solidFill>
              <a:latin typeface="Manrope" pitchFamily="2" charset="0"/>
            </a:endParaRP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5F97CFDC-8A4C-4E9D-B90D-1A7D9826CE4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31660" y="4903752"/>
            <a:ext cx="154925" cy="154946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CD1A5E9-0071-47FC-95EE-0B63C5DA7EB5}"/>
              </a:ext>
            </a:extLst>
          </p:cNvPr>
          <p:cNvSpPr txBox="1"/>
          <p:nvPr userDrawn="1"/>
        </p:nvSpPr>
        <p:spPr>
          <a:xfrm>
            <a:off x="1486585" y="4916278"/>
            <a:ext cx="870751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0" dirty="0">
                <a:solidFill>
                  <a:schemeClr val="bg1"/>
                </a:solidFill>
                <a:latin typeface="Manrope" pitchFamily="2" charset="0"/>
              </a:rPr>
              <a:t>/</a:t>
            </a:r>
            <a:r>
              <a:rPr lang="en-US" sz="750" b="0" dirty="0" err="1">
                <a:solidFill>
                  <a:schemeClr val="bg1"/>
                </a:solidFill>
                <a:latin typeface="Manrope" pitchFamily="2" charset="0"/>
              </a:rPr>
              <a:t>pvsstudio_rus</a:t>
            </a:r>
            <a:endParaRPr lang="ru-RU" sz="750" b="0" dirty="0">
              <a:solidFill>
                <a:schemeClr val="bg1"/>
              </a:solidFill>
              <a:latin typeface="Manrope" pitchFamily="2" charset="0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7D6B56F1-FBE7-410A-9228-357079D571C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5927" y="4906527"/>
            <a:ext cx="154926" cy="154946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FAA01F80-66C0-4607-9A08-7F4F328EB024}"/>
              </a:ext>
            </a:extLst>
          </p:cNvPr>
          <p:cNvSpPr txBox="1"/>
          <p:nvPr userDrawn="1"/>
        </p:nvSpPr>
        <p:spPr>
          <a:xfrm>
            <a:off x="410853" y="4918414"/>
            <a:ext cx="782587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0" dirty="0">
                <a:solidFill>
                  <a:schemeClr val="bg1"/>
                </a:solidFill>
                <a:latin typeface="Manrope" pitchFamily="2" charset="0"/>
              </a:rPr>
              <a:t>pvs-studio.ru</a:t>
            </a:r>
            <a:endParaRPr lang="ru-RU" sz="750" b="0" dirty="0">
              <a:solidFill>
                <a:schemeClr val="bg1"/>
              </a:solidFill>
              <a:latin typeface="Manrop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2735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д без пояснений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74495DB-E7F4-436C-9A15-7AFDD9FF024F}"/>
              </a:ext>
            </a:extLst>
          </p:cNvPr>
          <p:cNvSpPr/>
          <p:nvPr userDrawn="1"/>
        </p:nvSpPr>
        <p:spPr>
          <a:xfrm>
            <a:off x="0" y="381070"/>
            <a:ext cx="9144000" cy="710738"/>
          </a:xfrm>
          <a:prstGeom prst="rect">
            <a:avLst/>
          </a:prstGeom>
          <a:solidFill>
            <a:srgbClr val="009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25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DE8091-8CA8-48B9-84B8-2366E93A5F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7141" y="568106"/>
            <a:ext cx="8700865" cy="4385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2250" b="1">
                <a:solidFill>
                  <a:schemeClr val="bg1"/>
                </a:solidFill>
                <a:latin typeface="Manrope" pitchFamily="2" charset="0"/>
              </a:defRPr>
            </a:lvl1pPr>
          </a:lstStyle>
          <a:p>
            <a:r>
              <a:rPr lang="ru-RU" dirty="0">
                <a:effectLst/>
              </a:rPr>
              <a:t>Здесь будет ваш заголовок для кода</a:t>
            </a:r>
            <a:endParaRPr lang="ru-RU" dirty="0"/>
          </a:p>
        </p:txBody>
      </p:sp>
      <p:sp>
        <p:nvSpPr>
          <p:cNvPr id="43" name="Текст 1">
            <a:extLst>
              <a:ext uri="{FF2B5EF4-FFF2-40B4-BE49-F238E27FC236}">
                <a16:creationId xmlns:a16="http://schemas.microsoft.com/office/drawing/2014/main" id="{E5944E02-8634-466E-807B-6A28813A5DF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207142" y="4575394"/>
            <a:ext cx="8700864" cy="35625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>
              <a:lnSpc>
                <a:spcPct val="110000"/>
              </a:lnSpc>
              <a:buNone/>
              <a:defRPr sz="1650">
                <a:solidFill>
                  <a:srgbClr val="009FEE"/>
                </a:solidFill>
                <a:latin typeface="Consolas" panose="020B0609020204030204" pitchFamily="49" charset="0"/>
              </a:defRPr>
            </a:lvl1pPr>
            <a:lvl2pPr>
              <a:defRPr sz="1350"/>
            </a:lvl2pPr>
          </a:lstStyle>
          <a:p>
            <a:pPr lvl="0"/>
            <a:r>
              <a:rPr lang="ru-RU" dirty="0">
                <a:effectLst/>
              </a:rPr>
              <a:t>Место для диагностики</a:t>
            </a:r>
            <a:endParaRPr lang="ru-RU" dirty="0"/>
          </a:p>
        </p:txBody>
      </p:sp>
      <p:sp>
        <p:nvSpPr>
          <p:cNvPr id="49" name="Текст 1">
            <a:extLst>
              <a:ext uri="{FF2B5EF4-FFF2-40B4-BE49-F238E27FC236}">
                <a16:creationId xmlns:a16="http://schemas.microsoft.com/office/drawing/2014/main" id="{3393E4FA-EED9-40A2-B490-1A1146C2E03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07142" y="1218881"/>
            <a:ext cx="8700864" cy="3101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10000"/>
              </a:lnSpc>
              <a:buNone/>
              <a:defRPr sz="1650">
                <a:solidFill>
                  <a:schemeClr val="tx1"/>
                </a:solidFill>
                <a:latin typeface="Consolas" panose="020B0609020204030204" pitchFamily="49" charset="0"/>
              </a:defRPr>
            </a:lvl1pPr>
            <a:lvl2pPr>
              <a:defRPr/>
            </a:lvl2pPr>
          </a:lstStyle>
          <a:p>
            <a:pPr lvl="0"/>
            <a:r>
              <a:rPr lang="ru-RU" dirty="0">
                <a:effectLst/>
              </a:rPr>
              <a:t>Место для вставки кода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3C4736-BDF0-4319-A147-710A01373BF0}"/>
              </a:ext>
            </a:extLst>
          </p:cNvPr>
          <p:cNvSpPr txBox="1"/>
          <p:nvPr userDrawn="1"/>
        </p:nvSpPr>
        <p:spPr>
          <a:xfrm>
            <a:off x="6630081" y="119790"/>
            <a:ext cx="230911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B823C416-D0C5-460F-8D50-598FB11CF8AD}" type="slidenum">
              <a:rPr lang="en-US" sz="1350" smtClean="0">
                <a:solidFill>
                  <a:schemeClr val="tx1"/>
                </a:solidFill>
                <a:latin typeface="Manrope" pitchFamily="2" charset="0"/>
              </a:rPr>
              <a:pPr/>
              <a:t>‹#›</a:t>
            </a:fld>
            <a:endParaRPr lang="en-US" sz="1350" dirty="0">
              <a:solidFill>
                <a:schemeClr val="tx1"/>
              </a:solidFill>
              <a:latin typeface="Manrop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2936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д без пояснений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Текст 1">
            <a:extLst>
              <a:ext uri="{FF2B5EF4-FFF2-40B4-BE49-F238E27FC236}">
                <a16:creationId xmlns:a16="http://schemas.microsoft.com/office/drawing/2014/main" id="{E5944E02-8634-466E-807B-6A28813A5DF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207142" y="4575394"/>
            <a:ext cx="8707098" cy="35625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>
              <a:lnSpc>
                <a:spcPct val="110000"/>
              </a:lnSpc>
              <a:buNone/>
              <a:defRPr sz="1650">
                <a:solidFill>
                  <a:srgbClr val="009FEE"/>
                </a:solidFill>
                <a:latin typeface="Consolas" panose="020B0609020204030204" pitchFamily="49" charset="0"/>
              </a:defRPr>
            </a:lvl1pPr>
            <a:lvl2pPr>
              <a:defRPr sz="1350"/>
            </a:lvl2pPr>
          </a:lstStyle>
          <a:p>
            <a:pPr lvl="0"/>
            <a:r>
              <a:rPr lang="ru-RU" dirty="0">
                <a:effectLst/>
              </a:rPr>
              <a:t>Место для диагностики</a:t>
            </a:r>
            <a:endParaRPr lang="ru-RU" dirty="0"/>
          </a:p>
        </p:txBody>
      </p:sp>
      <p:sp>
        <p:nvSpPr>
          <p:cNvPr id="49" name="Текст 1">
            <a:extLst>
              <a:ext uri="{FF2B5EF4-FFF2-40B4-BE49-F238E27FC236}">
                <a16:creationId xmlns:a16="http://schemas.microsoft.com/office/drawing/2014/main" id="{3393E4FA-EED9-40A2-B490-1A1146C2E03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07142" y="211974"/>
            <a:ext cx="8707098" cy="4189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10000"/>
              </a:lnSpc>
              <a:buNone/>
              <a:defRPr sz="1650">
                <a:solidFill>
                  <a:schemeClr val="tx1"/>
                </a:solidFill>
                <a:latin typeface="Consolas" panose="020B0609020204030204" pitchFamily="49" charset="0"/>
              </a:defRPr>
            </a:lvl1pPr>
            <a:lvl2pPr>
              <a:defRPr/>
            </a:lvl2pPr>
          </a:lstStyle>
          <a:p>
            <a:pPr lvl="0"/>
            <a:r>
              <a:rPr lang="ru-RU" dirty="0">
                <a:effectLst/>
              </a:rPr>
              <a:t>Место для вставки кода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14114B-33EA-41BC-AF38-BCC8FEDB89CA}"/>
              </a:ext>
            </a:extLst>
          </p:cNvPr>
          <p:cNvSpPr txBox="1"/>
          <p:nvPr userDrawn="1"/>
        </p:nvSpPr>
        <p:spPr>
          <a:xfrm>
            <a:off x="6630081" y="119790"/>
            <a:ext cx="230911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B823C416-D0C5-460F-8D50-598FB11CF8AD}" type="slidenum">
              <a:rPr lang="en-US" sz="1350" smtClean="0">
                <a:solidFill>
                  <a:schemeClr val="tx1"/>
                </a:solidFill>
                <a:latin typeface="Manrope" pitchFamily="2" charset="0"/>
              </a:rPr>
              <a:pPr/>
              <a:t>‹#›</a:t>
            </a:fld>
            <a:endParaRPr lang="en-US" sz="1350" dirty="0">
              <a:solidFill>
                <a:schemeClr val="tx1"/>
              </a:solidFill>
              <a:latin typeface="Manrop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757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д с пояснениями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74495DB-E7F4-436C-9A15-7AFDD9FF024F}"/>
              </a:ext>
            </a:extLst>
          </p:cNvPr>
          <p:cNvSpPr/>
          <p:nvPr userDrawn="1"/>
        </p:nvSpPr>
        <p:spPr>
          <a:xfrm>
            <a:off x="0" y="381070"/>
            <a:ext cx="9144000" cy="710738"/>
          </a:xfrm>
          <a:prstGeom prst="rect">
            <a:avLst/>
          </a:prstGeom>
          <a:solidFill>
            <a:srgbClr val="009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ru-RU" sz="525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C227364-0977-4692-8E01-955A2883608C}"/>
              </a:ext>
            </a:extLst>
          </p:cNvPr>
          <p:cNvSpPr/>
          <p:nvPr userDrawn="1"/>
        </p:nvSpPr>
        <p:spPr>
          <a:xfrm>
            <a:off x="6278539" y="0"/>
            <a:ext cx="2923094" cy="5143178"/>
          </a:xfrm>
          <a:prstGeom prst="rect">
            <a:avLst/>
          </a:prstGeom>
          <a:solidFill>
            <a:srgbClr val="009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ru-RU" sz="525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DE8091-8CA8-48B9-84B8-2366E93A5F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7141" y="546002"/>
            <a:ext cx="5895685" cy="4385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2250" b="1">
                <a:solidFill>
                  <a:schemeClr val="bg1"/>
                </a:solidFill>
                <a:latin typeface="Manrope" pitchFamily="2" charset="0"/>
              </a:defRPr>
            </a:lvl1pPr>
          </a:lstStyle>
          <a:p>
            <a:r>
              <a:rPr lang="ru-RU" dirty="0">
                <a:effectLst/>
              </a:rPr>
              <a:t>Здесь будет ваш заголовок для кода</a:t>
            </a:r>
            <a:endParaRPr lang="ru-RU" dirty="0"/>
          </a:p>
        </p:txBody>
      </p:sp>
      <p:sp>
        <p:nvSpPr>
          <p:cNvPr id="43" name="Текст 1">
            <a:extLst>
              <a:ext uri="{FF2B5EF4-FFF2-40B4-BE49-F238E27FC236}">
                <a16:creationId xmlns:a16="http://schemas.microsoft.com/office/drawing/2014/main" id="{E5944E02-8634-466E-807B-6A28813A5DF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207142" y="4575394"/>
            <a:ext cx="5895684" cy="35625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>
              <a:lnSpc>
                <a:spcPct val="110000"/>
              </a:lnSpc>
              <a:buNone/>
              <a:defRPr sz="1650">
                <a:solidFill>
                  <a:srgbClr val="009FEE"/>
                </a:solidFill>
                <a:latin typeface="Consolas" panose="020B0609020204030204" pitchFamily="49" charset="0"/>
              </a:defRPr>
            </a:lvl1pPr>
            <a:lvl2pPr>
              <a:defRPr sz="1350"/>
            </a:lvl2pPr>
          </a:lstStyle>
          <a:p>
            <a:pPr lvl="0"/>
            <a:r>
              <a:rPr lang="ru-RU" dirty="0">
                <a:effectLst/>
              </a:rPr>
              <a:t>Место для диагностики</a:t>
            </a:r>
            <a:endParaRPr lang="ru-RU" dirty="0"/>
          </a:p>
        </p:txBody>
      </p:sp>
      <p:sp>
        <p:nvSpPr>
          <p:cNvPr id="49" name="Текст 1">
            <a:extLst>
              <a:ext uri="{FF2B5EF4-FFF2-40B4-BE49-F238E27FC236}">
                <a16:creationId xmlns:a16="http://schemas.microsoft.com/office/drawing/2014/main" id="{3393E4FA-EED9-40A2-B490-1A1146C2E03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07142" y="1218881"/>
            <a:ext cx="5895684" cy="3101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10000"/>
              </a:lnSpc>
              <a:buNone/>
              <a:defRPr sz="1650">
                <a:solidFill>
                  <a:schemeClr val="tx1"/>
                </a:solidFill>
                <a:latin typeface="Consolas" panose="020B0609020204030204" pitchFamily="49" charset="0"/>
              </a:defRPr>
            </a:lvl1pPr>
            <a:lvl2pPr>
              <a:defRPr/>
            </a:lvl2pPr>
          </a:lstStyle>
          <a:p>
            <a:pPr lvl="0"/>
            <a:r>
              <a:rPr lang="ru-RU" dirty="0">
                <a:effectLst/>
              </a:rPr>
              <a:t>Место для вставки кода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A0C5B6F1-F56D-470E-9804-F6458AF022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6032" y="1677851"/>
            <a:ext cx="1775267" cy="586177"/>
          </a:xfrm>
          <a:prstGeom prst="roundRect">
            <a:avLst>
              <a:gd name="adj" fmla="val 2651"/>
            </a:avLst>
          </a:prstGeom>
          <a:solidFill>
            <a:schemeClr val="bg1"/>
          </a:solidFill>
        </p:spPr>
        <p:txBody>
          <a:bodyPr lIns="360000" tIns="180000" rIns="180000" bIns="180000">
            <a:spAutoFit/>
          </a:bodyPr>
          <a:lstStyle>
            <a:lvl1pPr marL="0" marR="0" indent="0" algn="l" defTabSz="3429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rgbClr val="009FEE"/>
              </a:buClr>
              <a:buSzTx/>
              <a:buFont typeface="Wingdings" panose="05000000000000000000" pitchFamily="2" charset="2"/>
              <a:buNone/>
              <a:tabLst/>
              <a:defRPr sz="1350"/>
            </a:lvl1pPr>
          </a:lstStyle>
          <a:p>
            <a:pPr lvl="0"/>
            <a:r>
              <a:rPr lang="ru-RU" dirty="0"/>
              <a:t>Пояснение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6D67DBFF-F0AF-4E82-A813-5A4926FF3A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06574" y="1709567"/>
            <a:ext cx="204703" cy="20472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20000"/>
              </a:lnSpc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4ED2B768-B050-46CD-A1E6-351EB6913D9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56032" y="2295610"/>
            <a:ext cx="1775267" cy="586177"/>
          </a:xfrm>
          <a:prstGeom prst="roundRect">
            <a:avLst>
              <a:gd name="adj" fmla="val 2651"/>
            </a:avLst>
          </a:prstGeom>
          <a:solidFill>
            <a:schemeClr val="bg1"/>
          </a:solidFill>
        </p:spPr>
        <p:txBody>
          <a:bodyPr lIns="360000" tIns="180000" rIns="180000" bIns="180000">
            <a:spAutoFit/>
          </a:bodyPr>
          <a:lstStyle>
            <a:lvl1pPr marL="0" marR="0" indent="0" algn="l" defTabSz="3429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rgbClr val="009FEE"/>
              </a:buClr>
              <a:buSzTx/>
              <a:buFont typeface="Wingdings" panose="05000000000000000000" pitchFamily="2" charset="2"/>
              <a:buNone/>
              <a:tabLst/>
              <a:defRPr sz="1350"/>
            </a:lvl1pPr>
          </a:lstStyle>
          <a:p>
            <a:pPr lvl="0"/>
            <a:r>
              <a:rPr lang="ru-RU" dirty="0"/>
              <a:t>Пояснение</a:t>
            </a:r>
          </a:p>
        </p:txBody>
      </p:sp>
      <p:sp>
        <p:nvSpPr>
          <p:cNvPr id="17" name="Текст 6">
            <a:extLst>
              <a:ext uri="{FF2B5EF4-FFF2-40B4-BE49-F238E27FC236}">
                <a16:creationId xmlns:a16="http://schemas.microsoft.com/office/drawing/2014/main" id="{FF2A0447-1E87-4FA5-BDCB-E616AC74578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06574" y="2327325"/>
            <a:ext cx="204703" cy="20472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20000"/>
              </a:lnSpc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2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id="{BAAED718-0517-493C-8171-78FD72FCE8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56032" y="2880745"/>
            <a:ext cx="1775267" cy="586177"/>
          </a:xfrm>
          <a:prstGeom prst="roundRect">
            <a:avLst>
              <a:gd name="adj" fmla="val 2651"/>
            </a:avLst>
          </a:prstGeom>
          <a:solidFill>
            <a:schemeClr val="bg1"/>
          </a:solidFill>
        </p:spPr>
        <p:txBody>
          <a:bodyPr lIns="360000" tIns="180000" rIns="180000" bIns="180000">
            <a:spAutoFit/>
          </a:bodyPr>
          <a:lstStyle>
            <a:lvl1pPr marL="0" marR="0" indent="0" algn="l" defTabSz="3429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rgbClr val="009FEE"/>
              </a:buClr>
              <a:buSzTx/>
              <a:buFont typeface="Wingdings" panose="05000000000000000000" pitchFamily="2" charset="2"/>
              <a:buNone/>
              <a:tabLst/>
              <a:defRPr sz="1350"/>
            </a:lvl1pPr>
          </a:lstStyle>
          <a:p>
            <a:pPr lvl="0"/>
            <a:r>
              <a:rPr lang="ru-RU" dirty="0"/>
              <a:t>Пояснение</a:t>
            </a:r>
          </a:p>
        </p:txBody>
      </p:sp>
      <p:sp>
        <p:nvSpPr>
          <p:cNvPr id="19" name="Текст 6">
            <a:extLst>
              <a:ext uri="{FF2B5EF4-FFF2-40B4-BE49-F238E27FC236}">
                <a16:creationId xmlns:a16="http://schemas.microsoft.com/office/drawing/2014/main" id="{FBBE91AF-64D9-4DD5-A33C-D0C9FF7EEAB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06574" y="2912460"/>
            <a:ext cx="204703" cy="20472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20000"/>
              </a:lnSpc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3</a:t>
            </a:r>
          </a:p>
        </p:txBody>
      </p:sp>
      <p:sp>
        <p:nvSpPr>
          <p:cNvPr id="20" name="Текст 6">
            <a:extLst>
              <a:ext uri="{FF2B5EF4-FFF2-40B4-BE49-F238E27FC236}">
                <a16:creationId xmlns:a16="http://schemas.microsoft.com/office/drawing/2014/main" id="{D8D01451-5888-43F3-A4FF-BD64946E645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707158" y="651566"/>
            <a:ext cx="204703" cy="20472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20000"/>
              </a:lnSpc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21" name="Текст 6">
            <a:extLst>
              <a:ext uri="{FF2B5EF4-FFF2-40B4-BE49-F238E27FC236}">
                <a16:creationId xmlns:a16="http://schemas.microsoft.com/office/drawing/2014/main" id="{880D71C5-0559-4CC1-932E-8907E19743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985222" y="651566"/>
            <a:ext cx="204703" cy="20472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20000"/>
              </a:lnSpc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2</a:t>
            </a:r>
          </a:p>
        </p:txBody>
      </p:sp>
      <p:sp>
        <p:nvSpPr>
          <p:cNvPr id="22" name="Текст 6">
            <a:extLst>
              <a:ext uri="{FF2B5EF4-FFF2-40B4-BE49-F238E27FC236}">
                <a16:creationId xmlns:a16="http://schemas.microsoft.com/office/drawing/2014/main" id="{1A35F8EB-0AD4-44DE-8FC8-4D262D0C8CB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63287" y="651566"/>
            <a:ext cx="204703" cy="20472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20000"/>
              </a:lnSpc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F8198C5-16ED-40CA-A6E5-4B3A2BEA4838}"/>
              </a:ext>
            </a:extLst>
          </p:cNvPr>
          <p:cNvSpPr txBox="1"/>
          <p:nvPr userDrawn="1"/>
        </p:nvSpPr>
        <p:spPr>
          <a:xfrm>
            <a:off x="6630081" y="119790"/>
            <a:ext cx="230911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00000"/>
              </a:lnSpc>
            </a:pPr>
            <a:fld id="{B823C416-D0C5-460F-8D50-598FB11CF8AD}" type="slidenum">
              <a:rPr lang="en-US" sz="1350" smtClean="0">
                <a:solidFill>
                  <a:schemeClr val="bg1"/>
                </a:solidFill>
                <a:latin typeface="Manrope" pitchFamily="2" charset="0"/>
              </a:rPr>
              <a:pPr algn="r">
                <a:lnSpc>
                  <a:spcPct val="100000"/>
                </a:lnSpc>
              </a:pPr>
              <a:t>‹#›</a:t>
            </a:fld>
            <a:endParaRPr lang="en-US" sz="1350" dirty="0">
              <a:solidFill>
                <a:schemeClr val="bg1"/>
              </a:solidFill>
              <a:latin typeface="Manrop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0873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д с пояснениями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C227364-0977-4692-8E01-955A2883608C}"/>
              </a:ext>
            </a:extLst>
          </p:cNvPr>
          <p:cNvSpPr/>
          <p:nvPr userDrawn="1"/>
        </p:nvSpPr>
        <p:spPr>
          <a:xfrm>
            <a:off x="6278539" y="0"/>
            <a:ext cx="2913010" cy="5143178"/>
          </a:xfrm>
          <a:prstGeom prst="rect">
            <a:avLst/>
          </a:prstGeom>
          <a:solidFill>
            <a:srgbClr val="009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ru-RU" sz="525"/>
          </a:p>
        </p:txBody>
      </p:sp>
      <p:sp>
        <p:nvSpPr>
          <p:cNvPr id="43" name="Текст 1">
            <a:extLst>
              <a:ext uri="{FF2B5EF4-FFF2-40B4-BE49-F238E27FC236}">
                <a16:creationId xmlns:a16="http://schemas.microsoft.com/office/drawing/2014/main" id="{E5944E02-8634-466E-807B-6A28813A5DF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207142" y="4575394"/>
            <a:ext cx="5895684" cy="35625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>
              <a:lnSpc>
                <a:spcPct val="110000"/>
              </a:lnSpc>
              <a:buNone/>
              <a:defRPr sz="1650">
                <a:solidFill>
                  <a:srgbClr val="009FEE"/>
                </a:solidFill>
                <a:latin typeface="Consolas" panose="020B0609020204030204" pitchFamily="49" charset="0"/>
              </a:defRPr>
            </a:lvl1pPr>
            <a:lvl2pPr>
              <a:defRPr sz="1350"/>
            </a:lvl2pPr>
          </a:lstStyle>
          <a:p>
            <a:pPr lvl="0"/>
            <a:r>
              <a:rPr lang="ru-RU" dirty="0">
                <a:effectLst/>
              </a:rPr>
              <a:t>Место для диагностики</a:t>
            </a:r>
            <a:endParaRPr lang="ru-RU" dirty="0"/>
          </a:p>
        </p:txBody>
      </p:sp>
      <p:sp>
        <p:nvSpPr>
          <p:cNvPr id="49" name="Текст 1">
            <a:extLst>
              <a:ext uri="{FF2B5EF4-FFF2-40B4-BE49-F238E27FC236}">
                <a16:creationId xmlns:a16="http://schemas.microsoft.com/office/drawing/2014/main" id="{3393E4FA-EED9-40A2-B490-1A1146C2E03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07142" y="211974"/>
            <a:ext cx="5895684" cy="4189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10000"/>
              </a:lnSpc>
              <a:buNone/>
              <a:defRPr sz="1650">
                <a:solidFill>
                  <a:schemeClr val="tx1"/>
                </a:solidFill>
                <a:latin typeface="Consolas" panose="020B0609020204030204" pitchFamily="49" charset="0"/>
              </a:defRPr>
            </a:lvl1pPr>
            <a:lvl2pPr>
              <a:defRPr/>
            </a:lvl2pPr>
          </a:lstStyle>
          <a:p>
            <a:pPr lvl="0"/>
            <a:r>
              <a:rPr lang="ru-RU" dirty="0">
                <a:effectLst/>
              </a:rPr>
              <a:t>Место для вставки кода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A0C5B6F1-F56D-470E-9804-F6458AF022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6032" y="1677851"/>
            <a:ext cx="1775267" cy="586177"/>
          </a:xfrm>
          <a:prstGeom prst="roundRect">
            <a:avLst>
              <a:gd name="adj" fmla="val 2651"/>
            </a:avLst>
          </a:prstGeom>
          <a:solidFill>
            <a:schemeClr val="bg1"/>
          </a:solidFill>
        </p:spPr>
        <p:txBody>
          <a:bodyPr lIns="360000" tIns="180000" rIns="180000" bIns="180000">
            <a:spAutoFit/>
          </a:bodyPr>
          <a:lstStyle>
            <a:lvl1pPr marL="0" marR="0" indent="0" algn="l" defTabSz="3429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rgbClr val="009FEE"/>
              </a:buClr>
              <a:buSzTx/>
              <a:buFont typeface="Wingdings" panose="05000000000000000000" pitchFamily="2" charset="2"/>
              <a:buNone/>
              <a:tabLst/>
              <a:defRPr sz="1350"/>
            </a:lvl1pPr>
          </a:lstStyle>
          <a:p>
            <a:pPr lvl="0"/>
            <a:r>
              <a:rPr lang="ru-RU" dirty="0"/>
              <a:t>Пояснение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6D67DBFF-F0AF-4E82-A813-5A4926FF3A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06574" y="1709567"/>
            <a:ext cx="204703" cy="20472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20000"/>
              </a:lnSpc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4ED2B768-B050-46CD-A1E6-351EB6913D9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56032" y="2295610"/>
            <a:ext cx="1775267" cy="586177"/>
          </a:xfrm>
          <a:prstGeom prst="roundRect">
            <a:avLst>
              <a:gd name="adj" fmla="val 2651"/>
            </a:avLst>
          </a:prstGeom>
          <a:solidFill>
            <a:schemeClr val="bg1"/>
          </a:solidFill>
        </p:spPr>
        <p:txBody>
          <a:bodyPr lIns="360000" tIns="180000" rIns="180000" bIns="180000">
            <a:spAutoFit/>
          </a:bodyPr>
          <a:lstStyle>
            <a:lvl1pPr marL="0" marR="0" indent="0" algn="l" defTabSz="3429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rgbClr val="009FEE"/>
              </a:buClr>
              <a:buSzTx/>
              <a:buFont typeface="Wingdings" panose="05000000000000000000" pitchFamily="2" charset="2"/>
              <a:buNone/>
              <a:tabLst/>
              <a:defRPr sz="1350"/>
            </a:lvl1pPr>
          </a:lstStyle>
          <a:p>
            <a:pPr lvl="0"/>
            <a:r>
              <a:rPr lang="ru-RU" dirty="0"/>
              <a:t>Пояснение</a:t>
            </a:r>
          </a:p>
        </p:txBody>
      </p:sp>
      <p:sp>
        <p:nvSpPr>
          <p:cNvPr id="17" name="Текст 6">
            <a:extLst>
              <a:ext uri="{FF2B5EF4-FFF2-40B4-BE49-F238E27FC236}">
                <a16:creationId xmlns:a16="http://schemas.microsoft.com/office/drawing/2014/main" id="{FF2A0447-1E87-4FA5-BDCB-E616AC74578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06574" y="2327325"/>
            <a:ext cx="204703" cy="20472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20000"/>
              </a:lnSpc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2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id="{BAAED718-0517-493C-8171-78FD72FCE8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56032" y="2880745"/>
            <a:ext cx="1775267" cy="586177"/>
          </a:xfrm>
          <a:prstGeom prst="roundRect">
            <a:avLst>
              <a:gd name="adj" fmla="val 2651"/>
            </a:avLst>
          </a:prstGeom>
          <a:solidFill>
            <a:schemeClr val="bg1"/>
          </a:solidFill>
        </p:spPr>
        <p:txBody>
          <a:bodyPr lIns="360000" tIns="180000" rIns="180000" bIns="180000">
            <a:spAutoFit/>
          </a:bodyPr>
          <a:lstStyle>
            <a:lvl1pPr marL="0" marR="0" indent="0" algn="l" defTabSz="3429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rgbClr val="009FEE"/>
              </a:buClr>
              <a:buSzTx/>
              <a:buFont typeface="Wingdings" panose="05000000000000000000" pitchFamily="2" charset="2"/>
              <a:buNone/>
              <a:tabLst/>
              <a:defRPr sz="1350"/>
            </a:lvl1pPr>
          </a:lstStyle>
          <a:p>
            <a:pPr lvl="0"/>
            <a:r>
              <a:rPr lang="ru-RU" dirty="0"/>
              <a:t>Пояснение</a:t>
            </a:r>
          </a:p>
        </p:txBody>
      </p:sp>
      <p:sp>
        <p:nvSpPr>
          <p:cNvPr id="19" name="Текст 6">
            <a:extLst>
              <a:ext uri="{FF2B5EF4-FFF2-40B4-BE49-F238E27FC236}">
                <a16:creationId xmlns:a16="http://schemas.microsoft.com/office/drawing/2014/main" id="{FBBE91AF-64D9-4DD5-A33C-D0C9FF7EEAB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06574" y="2912460"/>
            <a:ext cx="204703" cy="20472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20000"/>
              </a:lnSpc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3</a:t>
            </a:r>
          </a:p>
        </p:txBody>
      </p:sp>
      <p:sp>
        <p:nvSpPr>
          <p:cNvPr id="20" name="Текст 6">
            <a:extLst>
              <a:ext uri="{FF2B5EF4-FFF2-40B4-BE49-F238E27FC236}">
                <a16:creationId xmlns:a16="http://schemas.microsoft.com/office/drawing/2014/main" id="{D8D01451-5888-43F3-A4FF-BD64946E645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707158" y="651566"/>
            <a:ext cx="204703" cy="20472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20000"/>
              </a:lnSpc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21" name="Текст 6">
            <a:extLst>
              <a:ext uri="{FF2B5EF4-FFF2-40B4-BE49-F238E27FC236}">
                <a16:creationId xmlns:a16="http://schemas.microsoft.com/office/drawing/2014/main" id="{880D71C5-0559-4CC1-932E-8907E19743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985222" y="651566"/>
            <a:ext cx="204703" cy="20472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20000"/>
              </a:lnSpc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2</a:t>
            </a:r>
          </a:p>
        </p:txBody>
      </p:sp>
      <p:sp>
        <p:nvSpPr>
          <p:cNvPr id="22" name="Текст 6">
            <a:extLst>
              <a:ext uri="{FF2B5EF4-FFF2-40B4-BE49-F238E27FC236}">
                <a16:creationId xmlns:a16="http://schemas.microsoft.com/office/drawing/2014/main" id="{1A35F8EB-0AD4-44DE-8FC8-4D262D0C8CB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63287" y="651566"/>
            <a:ext cx="204703" cy="20472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20000"/>
              </a:lnSpc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57282A5-0AF6-4731-B2B3-B675AD39CA0D}"/>
              </a:ext>
            </a:extLst>
          </p:cNvPr>
          <p:cNvSpPr txBox="1"/>
          <p:nvPr userDrawn="1"/>
        </p:nvSpPr>
        <p:spPr>
          <a:xfrm>
            <a:off x="6630081" y="119790"/>
            <a:ext cx="230911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B823C416-D0C5-460F-8D50-598FB11CF8AD}" type="slidenum">
              <a:rPr lang="en-US" sz="1350" smtClean="0">
                <a:solidFill>
                  <a:schemeClr val="bg1"/>
                </a:solidFill>
                <a:latin typeface="Manrope" pitchFamily="2" charset="0"/>
              </a:rPr>
              <a:pPr/>
              <a:t>‹#›</a:t>
            </a:fld>
            <a:endParaRPr lang="en-US" sz="1350" dirty="0">
              <a:solidFill>
                <a:schemeClr val="bg1"/>
              </a:solidFill>
              <a:latin typeface="Manrop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0371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 ответ">
    <p:bg>
      <p:bgPr>
        <a:solidFill>
          <a:srgbClr val="009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DE8091-8CA8-48B9-84B8-2366E93A5F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568" y="1948503"/>
            <a:ext cx="7886864" cy="1304203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 sz="7875" b="1">
                <a:solidFill>
                  <a:schemeClr val="bg1"/>
                </a:solidFill>
                <a:latin typeface="Manrope" pitchFamily="2" charset="0"/>
              </a:defRPr>
            </a:lvl1pPr>
          </a:lstStyle>
          <a:p>
            <a:r>
              <a:rPr lang="en-US" dirty="0">
                <a:effectLst/>
              </a:rPr>
              <a:t>Q/A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515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921900" y="0"/>
            <a:ext cx="8222100" cy="613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pic>
        <p:nvPicPr>
          <p:cNvPr id="24" name="Google Shape;24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5" y="0"/>
            <a:ext cx="195490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5"/>
          <p:cNvSpPr/>
          <p:nvPr/>
        </p:nvSpPr>
        <p:spPr>
          <a:xfrm>
            <a:off x="0" y="613800"/>
            <a:ext cx="9144000" cy="4529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60950" y="1011150"/>
            <a:ext cx="3350700" cy="38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5337750" y="1011152"/>
            <a:ext cx="3350700" cy="38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pic>
        <p:nvPicPr>
          <p:cNvPr id="28" name="Google Shape;28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13900" y="4667700"/>
            <a:ext cx="1030099" cy="47580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595291" y="474989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2pPr>
            <a:lvl3pPr lvl="2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3pPr>
            <a:lvl4pPr lvl="3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4pPr>
            <a:lvl5pPr lvl="4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5pPr>
            <a:lvl6pPr lvl="5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6pPr>
            <a:lvl7pPr lvl="6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7pPr>
            <a:lvl8pPr lvl="7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8pPr>
            <a:lvl9pPr lvl="8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>
            <a:spLocks noGrp="1"/>
          </p:cNvSpPr>
          <p:nvPr>
            <p:ph type="title"/>
          </p:nvPr>
        </p:nvSpPr>
        <p:spPr>
          <a:xfrm>
            <a:off x="921900" y="0"/>
            <a:ext cx="8222100" cy="613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pic>
        <p:nvPicPr>
          <p:cNvPr id="32" name="Google Shape;32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5" y="0"/>
            <a:ext cx="195490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6"/>
          <p:cNvSpPr/>
          <p:nvPr/>
        </p:nvSpPr>
        <p:spPr>
          <a:xfrm>
            <a:off x="0" y="613800"/>
            <a:ext cx="9144000" cy="4529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4" name="Google Shape;34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13900" y="4667700"/>
            <a:ext cx="1030099" cy="47580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595291" y="474989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2pPr>
            <a:lvl3pPr lvl="2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3pPr>
            <a:lvl4pPr lvl="3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4pPr>
            <a:lvl5pPr lvl="4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5pPr>
            <a:lvl6pPr lvl="5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6pPr>
            <a:lvl7pPr lvl="6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7pPr>
            <a:lvl8pPr lvl="7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8pPr>
            <a:lvl9pPr lvl="8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Char char="●"/>
              <a:defRPr sz="1200">
                <a:solidFill>
                  <a:schemeClr val="lt2"/>
                </a:solidFill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Char char="○"/>
              <a:defRPr sz="1200">
                <a:solidFill>
                  <a:schemeClr val="lt2"/>
                </a:solidFill>
              </a:defRPr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Char char="■"/>
              <a:defRPr sz="1200">
                <a:solidFill>
                  <a:schemeClr val="lt2"/>
                </a:solidFill>
              </a:defRPr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Char char="●"/>
              <a:defRPr sz="1200">
                <a:solidFill>
                  <a:schemeClr val="lt2"/>
                </a:solidFill>
              </a:defRPr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Char char="○"/>
              <a:defRPr sz="1200">
                <a:solidFill>
                  <a:schemeClr val="lt2"/>
                </a:solidFill>
              </a:defRPr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Char char="■"/>
              <a:defRPr sz="1200">
                <a:solidFill>
                  <a:schemeClr val="lt2"/>
                </a:solidFill>
              </a:defRPr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Char char="●"/>
              <a:defRPr sz="1200">
                <a:solidFill>
                  <a:schemeClr val="lt2"/>
                </a:solidFill>
              </a:defRPr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Char char="○"/>
              <a:defRPr sz="1200">
                <a:solidFill>
                  <a:schemeClr val="lt2"/>
                </a:solidFill>
              </a:defRPr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Char char="■"/>
              <a:defRPr sz="1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2pPr>
            <a:lvl3pPr lvl="2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3pPr>
            <a:lvl4pPr lvl="3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4pPr>
            <a:lvl5pPr lvl="4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5pPr>
            <a:lvl6pPr lvl="5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6pPr>
            <a:lvl7pPr lvl="6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7pPr>
            <a:lvl8pPr lvl="7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8pPr>
            <a:lvl9pPr lvl="8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2pPr>
            <a:lvl3pPr lvl="2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3pPr>
            <a:lvl4pPr lvl="3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4pPr>
            <a:lvl5pPr lvl="4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5pPr>
            <a:lvl6pPr lvl="5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6pPr>
            <a:lvl7pPr lvl="6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7pPr>
            <a:lvl8pPr lvl="7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8pPr>
            <a:lvl9pPr lvl="8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body" idx="1"/>
          </p:nvPr>
        </p:nvSpPr>
        <p:spPr>
          <a:xfrm>
            <a:off x="869100" y="4731775"/>
            <a:ext cx="7405800" cy="36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Manrope Medium"/>
              <a:buNone/>
              <a:defRPr sz="1200">
                <a:solidFill>
                  <a:schemeClr val="lt2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1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sldNum" idx="12"/>
          </p:nvPr>
        </p:nvSpPr>
        <p:spPr>
          <a:xfrm>
            <a:off x="8595291" y="471707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2pPr>
            <a:lvl3pPr lvl="2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3pPr>
            <a:lvl4pPr lvl="3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4pPr>
            <a:lvl5pPr lvl="4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5pPr>
            <a:lvl6pPr lvl="5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6pPr>
            <a:lvl7pPr lvl="6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7pPr>
            <a:lvl8pPr lvl="7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8pPr>
            <a:lvl9pPr lvl="8" rtl="0">
              <a:buNone/>
              <a:defRPr>
                <a:latin typeface="Manrope SemiBold"/>
                <a:ea typeface="Manrope SemiBold"/>
                <a:cs typeface="Manrope SemiBold"/>
                <a:sym typeface="Manrop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2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2pPr>
            <a:lvl3pPr lvl="2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3pPr>
            <a:lvl4pPr lvl="3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4pPr>
            <a:lvl5pPr lvl="4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5pPr>
            <a:lvl6pPr lvl="5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6pPr>
            <a:lvl7pPr lvl="6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7pPr>
            <a:lvl8pPr lvl="7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8pPr>
            <a:lvl9pPr lvl="8" rtl="0">
              <a:buNone/>
              <a:defRPr>
                <a:solidFill>
                  <a:schemeClr val="dk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42448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terial"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Manrope SemiBold"/>
              <a:buNone/>
              <a:defRPr sz="3200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anrope"/>
              <a:buChar char="●"/>
              <a:defRPr sz="1800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anrope"/>
              <a:buChar char="○"/>
              <a:defRPr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anrope"/>
              <a:buChar char="■"/>
              <a:defRPr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anrope"/>
              <a:buChar char="●"/>
              <a:defRPr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anrope"/>
              <a:buChar char="○"/>
              <a:defRPr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anrope"/>
              <a:buChar char="■"/>
              <a:defRPr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anrope"/>
              <a:buChar char="●"/>
              <a:defRPr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anrope"/>
              <a:buChar char="○"/>
              <a:defRPr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anrope"/>
              <a:buChar char="■"/>
              <a:defRPr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 rtl="0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 rtl="0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 rtl="0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 rtl="0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 rtl="0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 rtl="0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 rtl="0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 rtl="0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9" r:id="rId9"/>
    <p:sldLayoutId id="2147483675" r:id="rId10"/>
    <p:sldLayoutId id="2147483676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BB0149EB-EC6B-4BD8-916E-6B84EA8DC7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568" y="1369219"/>
            <a:ext cx="7886864" cy="3263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51723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ctr" defTabSz="342900" rtl="0" eaLnBrk="1" latinLnBrk="0" hangingPunct="1"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4313" indent="-214313" algn="l" defTabSz="342900" rtl="0" eaLnBrk="1" latinLnBrk="0" hangingPunct="1">
        <a:spcBef>
          <a:spcPct val="20000"/>
        </a:spcBef>
        <a:buClr>
          <a:srgbClr val="009FEE"/>
        </a:buClr>
        <a:buFont typeface="Wingdings" panose="05000000000000000000" pitchFamily="2" charset="2"/>
        <a:buChar char="§"/>
        <a:defRPr sz="1350" kern="1200">
          <a:solidFill>
            <a:schemeClr val="tx1"/>
          </a:solidFill>
          <a:latin typeface="Manrope" pitchFamily="2" charset="0"/>
          <a:ea typeface="+mn-ea"/>
          <a:cs typeface="+mn-cs"/>
        </a:defRPr>
      </a:lvl1pPr>
      <a:lvl2pPr marL="385763" indent="-214313" algn="l" defTabSz="342900" rtl="0" eaLnBrk="1" latinLnBrk="0" hangingPunct="1">
        <a:spcBef>
          <a:spcPct val="20000"/>
        </a:spcBef>
        <a:buClr>
          <a:srgbClr val="009FEE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anrope" pitchFamily="2" charset="0"/>
          <a:ea typeface="+mn-ea"/>
          <a:cs typeface="+mn-cs"/>
        </a:defRPr>
      </a:lvl2pPr>
      <a:lvl3pPr marL="557213" indent="-214313" algn="l" defTabSz="342900" rtl="0" eaLnBrk="1" latinLnBrk="0" hangingPunct="1">
        <a:spcBef>
          <a:spcPct val="20000"/>
        </a:spcBef>
        <a:buClr>
          <a:srgbClr val="009FEE"/>
        </a:buClr>
        <a:buFont typeface="Wingdings" panose="05000000000000000000" pitchFamily="2" charset="2"/>
        <a:buChar char="§"/>
        <a:defRPr sz="1350" kern="1200">
          <a:solidFill>
            <a:schemeClr val="tx1"/>
          </a:solidFill>
          <a:latin typeface="Manrope" pitchFamily="2" charset="0"/>
          <a:ea typeface="+mn-ea"/>
          <a:cs typeface="+mn-cs"/>
        </a:defRPr>
      </a:lvl3pPr>
      <a:lvl4pPr marL="728663" indent="-214313" algn="l" defTabSz="342900" rtl="0" eaLnBrk="1" latinLnBrk="0" hangingPunct="1">
        <a:spcBef>
          <a:spcPct val="20000"/>
        </a:spcBef>
        <a:buClr>
          <a:srgbClr val="009FEE"/>
        </a:buClr>
        <a:buFont typeface="Wingdings" panose="05000000000000000000" pitchFamily="2" charset="2"/>
        <a:buChar char="§"/>
        <a:defRPr sz="1350" kern="1200">
          <a:solidFill>
            <a:schemeClr val="tx1"/>
          </a:solidFill>
          <a:latin typeface="Manrope" pitchFamily="2" charset="0"/>
          <a:ea typeface="+mn-ea"/>
          <a:cs typeface="+mn-cs"/>
        </a:defRPr>
      </a:lvl4pPr>
      <a:lvl5pPr marL="900113" indent="-214313" algn="l" defTabSz="342900" rtl="0" eaLnBrk="1" latinLnBrk="0" hangingPunct="1">
        <a:spcBef>
          <a:spcPct val="20000"/>
        </a:spcBef>
        <a:buClr>
          <a:srgbClr val="009FEE"/>
        </a:buClr>
        <a:buFont typeface="Wingdings" panose="05000000000000000000" pitchFamily="2" charset="2"/>
        <a:buChar char="§"/>
        <a:defRPr sz="1350" kern="1200">
          <a:solidFill>
            <a:schemeClr val="tx1"/>
          </a:solidFill>
          <a:latin typeface="Manrope" pitchFamily="2" charset="0"/>
          <a:ea typeface="+mn-ea"/>
          <a:cs typeface="+mn-cs"/>
        </a:defRPr>
      </a:lvl5pPr>
      <a:lvl6pPr marL="942975" indent="-85725" algn="l" defTabSz="342900" rtl="0" eaLnBrk="1" latinLnBrk="0" hangingPunct="1">
        <a:spcBef>
          <a:spcPct val="20000"/>
        </a:spcBef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spcBef>
          <a:spcPct val="20000"/>
        </a:spcBef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spcBef>
          <a:spcPct val="20000"/>
        </a:spcBef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spcBef>
          <a:spcPct val="20000"/>
        </a:spcBef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pvs-studio.com/ru/pvs-studio/sast/cert/" TargetMode="External"/><Relationship Id="rId3" Type="http://schemas.openxmlformats.org/officeDocument/2006/relationships/image" Target="../media/image78.png"/><Relationship Id="rId7" Type="http://schemas.openxmlformats.org/officeDocument/2006/relationships/hyperlink" Target="https://pvs-studio.com/ru/pvs-studio/sast/autosar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pvs-studio.com/ru/pvs-studio/sast/owasp/" TargetMode="External"/><Relationship Id="rId5" Type="http://schemas.openxmlformats.org/officeDocument/2006/relationships/hyperlink" Target="https://pvs-studio.com/ru/pvs-studio/sast/cwe/" TargetMode="External"/><Relationship Id="rId4" Type="http://schemas.openxmlformats.org/officeDocument/2006/relationships/hyperlink" Target="https://pvs-studio.com/ru/pvs-studio/sast/misra/" TargetMode="External"/><Relationship Id="rId9" Type="http://schemas.openxmlformats.org/officeDocument/2006/relationships/image" Target="../media/image7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5.png"/><Relationship Id="rId18" Type="http://schemas.openxmlformats.org/officeDocument/2006/relationships/hyperlink" Target="https://pvs-studio.com/ru/docs/manual/6557/" TargetMode="External"/><Relationship Id="rId26" Type="http://schemas.openxmlformats.org/officeDocument/2006/relationships/image" Target="../media/image112.png"/><Relationship Id="rId21" Type="http://schemas.openxmlformats.org/officeDocument/2006/relationships/image" Target="../media/image108.png"/><Relationship Id="rId34" Type="http://schemas.openxmlformats.org/officeDocument/2006/relationships/image" Target="../media/image118.png"/><Relationship Id="rId7" Type="http://schemas.openxmlformats.org/officeDocument/2006/relationships/hyperlink" Target="https://pvs-studio.ru/ru/docs/manual/6646/" TargetMode="External"/><Relationship Id="rId12" Type="http://schemas.openxmlformats.org/officeDocument/2006/relationships/image" Target="../media/image104.png"/><Relationship Id="rId17" Type="http://schemas.openxmlformats.org/officeDocument/2006/relationships/hyperlink" Target="https://pvs-studio.com/ru/docs/manual/0044/" TargetMode="External"/><Relationship Id="rId25" Type="http://schemas.openxmlformats.org/officeDocument/2006/relationships/hyperlink" Target="https://pvs-studio.com/ru/docs/manual/0037/" TargetMode="External"/><Relationship Id="rId33" Type="http://schemas.openxmlformats.org/officeDocument/2006/relationships/image" Target="../media/image117.png"/><Relationship Id="rId2" Type="http://schemas.openxmlformats.org/officeDocument/2006/relationships/notesSlide" Target="../notesSlides/notesSlide19.xml"/><Relationship Id="rId16" Type="http://schemas.openxmlformats.org/officeDocument/2006/relationships/hyperlink" Target="https://pvs-studio.com/ru/docs/manual/0036/" TargetMode="External"/><Relationship Id="rId20" Type="http://schemas.openxmlformats.org/officeDocument/2006/relationships/image" Target="../media/image107.png"/><Relationship Id="rId29" Type="http://schemas.openxmlformats.org/officeDocument/2006/relationships/hyperlink" Target="https://pvs-studio.com/ru/docs/manual/0043/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pvs-studio.com/ru/docs/manual/0052/" TargetMode="External"/><Relationship Id="rId11" Type="http://schemas.openxmlformats.org/officeDocument/2006/relationships/image" Target="../media/image103.png"/><Relationship Id="rId24" Type="http://schemas.openxmlformats.org/officeDocument/2006/relationships/image" Target="../media/image111.png"/><Relationship Id="rId32" Type="http://schemas.openxmlformats.org/officeDocument/2006/relationships/image" Target="../media/image116.png"/><Relationship Id="rId37" Type="http://schemas.openxmlformats.org/officeDocument/2006/relationships/image" Target="../media/image119.png"/><Relationship Id="rId5" Type="http://schemas.openxmlformats.org/officeDocument/2006/relationships/hyperlink" Target="https://plugins.jetbrains.com/plugin/12263-pvs-studio-for-idea-and-android-studio" TargetMode="External"/><Relationship Id="rId15" Type="http://schemas.openxmlformats.org/officeDocument/2006/relationships/hyperlink" Target="https://pvs-studio.com/ru/docs/manual/6591/" TargetMode="External"/><Relationship Id="rId23" Type="http://schemas.openxmlformats.org/officeDocument/2006/relationships/image" Target="../media/image110.png"/><Relationship Id="rId28" Type="http://schemas.openxmlformats.org/officeDocument/2006/relationships/image" Target="../media/image114.png"/><Relationship Id="rId36" Type="http://schemas.openxmlformats.org/officeDocument/2006/relationships/hyperlink" Target="https://pvs-studio.ru/ru/docs/manual/6819/" TargetMode="External"/><Relationship Id="rId10" Type="http://schemas.openxmlformats.org/officeDocument/2006/relationships/image" Target="../media/image102.png"/><Relationship Id="rId19" Type="http://schemas.openxmlformats.org/officeDocument/2006/relationships/image" Target="../media/image106.png"/><Relationship Id="rId31" Type="http://schemas.openxmlformats.org/officeDocument/2006/relationships/image" Target="../media/image115.png"/><Relationship Id="rId4" Type="http://schemas.openxmlformats.org/officeDocument/2006/relationships/hyperlink" Target="https://pvs-studio.com/ru/blog/posts/cpp/0635/" TargetMode="External"/><Relationship Id="rId9" Type="http://schemas.openxmlformats.org/officeDocument/2006/relationships/image" Target="../media/image101.png"/><Relationship Id="rId14" Type="http://schemas.openxmlformats.org/officeDocument/2006/relationships/hyperlink" Target="https://pvs-studio.com/ru/docs/manual/0035/" TargetMode="External"/><Relationship Id="rId22" Type="http://schemas.openxmlformats.org/officeDocument/2006/relationships/image" Target="../media/image109.png"/><Relationship Id="rId27" Type="http://schemas.openxmlformats.org/officeDocument/2006/relationships/image" Target="../media/image113.png"/><Relationship Id="rId30" Type="http://schemas.openxmlformats.org/officeDocument/2006/relationships/hyperlink" Target="https://pvs-studio.com/ru/docs/manual/6607/" TargetMode="External"/><Relationship Id="rId35" Type="http://schemas.openxmlformats.org/officeDocument/2006/relationships/hyperlink" Target="https://pvs-studio.ru/ru/docs/manual/6686/" TargetMode="External"/><Relationship Id="rId8" Type="http://schemas.openxmlformats.org/officeDocument/2006/relationships/hyperlink" Target="https://pvs-studio.ru/ru/docs/manual/6648/" TargetMode="External"/><Relationship Id="rId3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pvs-studio.com/ru/docs/manual/0057/" TargetMode="External"/><Relationship Id="rId13" Type="http://schemas.openxmlformats.org/officeDocument/2006/relationships/image" Target="../media/image122.png"/><Relationship Id="rId18" Type="http://schemas.openxmlformats.org/officeDocument/2006/relationships/image" Target="../media/image94.png"/><Relationship Id="rId3" Type="http://schemas.openxmlformats.org/officeDocument/2006/relationships/image" Target="../media/image1.png"/><Relationship Id="rId21" Type="http://schemas.openxmlformats.org/officeDocument/2006/relationships/image" Target="../media/image93.png"/><Relationship Id="rId7" Type="http://schemas.openxmlformats.org/officeDocument/2006/relationships/hyperlink" Target="https://pvs-studio.com/ru/docs/manual/0054/" TargetMode="External"/><Relationship Id="rId12" Type="http://schemas.openxmlformats.org/officeDocument/2006/relationships/hyperlink" Target="https://pvs-studio.com/ru/docs/manual/0049/" TargetMode="External"/><Relationship Id="rId17" Type="http://schemas.openxmlformats.org/officeDocument/2006/relationships/image" Target="../media/image126.png"/><Relationship Id="rId25" Type="http://schemas.openxmlformats.org/officeDocument/2006/relationships/image" Target="../media/image128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125.png"/><Relationship Id="rId20" Type="http://schemas.openxmlformats.org/officeDocument/2006/relationships/image" Target="../media/image9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1.png"/><Relationship Id="rId11" Type="http://schemas.openxmlformats.org/officeDocument/2006/relationships/hyperlink" Target="https://pvs-studio.com/ru/docs/manual/0048/" TargetMode="External"/><Relationship Id="rId24" Type="http://schemas.openxmlformats.org/officeDocument/2006/relationships/image" Target="../media/image127.png"/><Relationship Id="rId5" Type="http://schemas.openxmlformats.org/officeDocument/2006/relationships/hyperlink" Target="https://pvs-studio.com/ru/docs/manual/0047/" TargetMode="External"/><Relationship Id="rId15" Type="http://schemas.openxmlformats.org/officeDocument/2006/relationships/image" Target="../media/image124.png"/><Relationship Id="rId23" Type="http://schemas.openxmlformats.org/officeDocument/2006/relationships/hyperlink" Target="https://pvs-studio.com/ru/docs/manual/0041/" TargetMode="External"/><Relationship Id="rId10" Type="http://schemas.openxmlformats.org/officeDocument/2006/relationships/hyperlink" Target="https://pvs-studio.com/ru/docs/manual/0053/" TargetMode="External"/><Relationship Id="rId19" Type="http://schemas.openxmlformats.org/officeDocument/2006/relationships/image" Target="../media/image92.png"/><Relationship Id="rId4" Type="http://schemas.openxmlformats.org/officeDocument/2006/relationships/image" Target="../media/image120.png"/><Relationship Id="rId9" Type="http://schemas.openxmlformats.org/officeDocument/2006/relationships/hyperlink" Target="https://pvs-studio.com/ru/docs/manual/0056/" TargetMode="External"/><Relationship Id="rId14" Type="http://schemas.openxmlformats.org/officeDocument/2006/relationships/image" Target="../media/image123.png"/><Relationship Id="rId22" Type="http://schemas.openxmlformats.org/officeDocument/2006/relationships/image" Target="../media/image9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130.png"/><Relationship Id="rId7" Type="http://schemas.openxmlformats.org/officeDocument/2006/relationships/image" Target="../media/image134.png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docs.google.com/presentation/d/e/2PACX-1vR90c7FNHhiGzP7kuphFYrEJcldL9UUfQnJUcJFki6T18Ywia76SlcNM3GoMvUOPcNbrPkTKoPAorFl/pub?start=true&amp;loop=false&amp;delayms=300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A5B13747-B7B0-4F4C-954D-62D2D871A2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85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chemeClr val="lt2"/>
                </a:solidFill>
              </a:rPr>
              <a:t>10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126" name="Google Shape;126;p20"/>
          <p:cNvSpPr txBox="1">
            <a:spLocks noGrp="1"/>
          </p:cNvSpPr>
          <p:nvPr>
            <p:ph type="title"/>
          </p:nvPr>
        </p:nvSpPr>
        <p:spPr>
          <a:xfrm>
            <a:off x="279650" y="0"/>
            <a:ext cx="8222100" cy="61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50"/>
              <a:t>Используемые технологии</a:t>
            </a:r>
            <a:endParaRPr sz="2850"/>
          </a:p>
        </p:txBody>
      </p:sp>
      <p:sp>
        <p:nvSpPr>
          <p:cNvPr id="127" name="Google Shape;127;p20"/>
          <p:cNvSpPr/>
          <p:nvPr/>
        </p:nvSpPr>
        <p:spPr>
          <a:xfrm>
            <a:off x="465975" y="928250"/>
            <a:ext cx="2613276" cy="805896"/>
          </a:xfrm>
          <a:prstGeom prst="flowChartTerminator">
            <a:avLst/>
          </a:prstGeom>
          <a:solidFill>
            <a:schemeClr val="lt1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2"/>
              </a:solidFill>
            </a:endParaRPr>
          </a:p>
        </p:txBody>
      </p:sp>
      <p:pic>
        <p:nvPicPr>
          <p:cNvPr id="128" name="Google Shape;12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6650" y="0"/>
            <a:ext cx="3317351" cy="3317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4294" y="1083550"/>
            <a:ext cx="619125" cy="49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0"/>
          <p:cNvSpPr txBox="1"/>
          <p:nvPr/>
        </p:nvSpPr>
        <p:spPr>
          <a:xfrm>
            <a:off x="1309250" y="1083550"/>
            <a:ext cx="177000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Межмодульный</a:t>
            </a:r>
            <a:endParaRPr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анализ</a:t>
            </a:r>
            <a:endParaRPr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sp>
        <p:nvSpPr>
          <p:cNvPr id="131" name="Google Shape;131;p20"/>
          <p:cNvSpPr/>
          <p:nvPr/>
        </p:nvSpPr>
        <p:spPr>
          <a:xfrm>
            <a:off x="255075" y="2312925"/>
            <a:ext cx="2234952" cy="805896"/>
          </a:xfrm>
          <a:prstGeom prst="flowChartTerminator">
            <a:avLst/>
          </a:prstGeom>
          <a:solidFill>
            <a:schemeClr val="lt1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2"/>
              </a:solidFill>
            </a:endParaRPr>
          </a:p>
        </p:txBody>
      </p:sp>
      <p:sp>
        <p:nvSpPr>
          <p:cNvPr id="132" name="Google Shape;132;p20"/>
          <p:cNvSpPr txBox="1"/>
          <p:nvPr/>
        </p:nvSpPr>
        <p:spPr>
          <a:xfrm>
            <a:off x="1230150" y="2468213"/>
            <a:ext cx="141930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Taint-data</a:t>
            </a:r>
            <a:endParaRPr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анализ</a:t>
            </a:r>
            <a:endParaRPr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sp>
        <p:nvSpPr>
          <p:cNvPr id="133" name="Google Shape;133;p20"/>
          <p:cNvSpPr/>
          <p:nvPr/>
        </p:nvSpPr>
        <p:spPr>
          <a:xfrm>
            <a:off x="3213375" y="1629250"/>
            <a:ext cx="2613276" cy="805896"/>
          </a:xfrm>
          <a:prstGeom prst="flowChartTerminator">
            <a:avLst/>
          </a:prstGeom>
          <a:solidFill>
            <a:schemeClr val="lt1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2"/>
              </a:solidFill>
            </a:endParaRPr>
          </a:p>
        </p:txBody>
      </p:sp>
      <p:sp>
        <p:nvSpPr>
          <p:cNvPr id="134" name="Google Shape;134;p20"/>
          <p:cNvSpPr/>
          <p:nvPr/>
        </p:nvSpPr>
        <p:spPr>
          <a:xfrm>
            <a:off x="2851488" y="3112363"/>
            <a:ext cx="2385180" cy="805896"/>
          </a:xfrm>
          <a:prstGeom prst="flowChartTerminator">
            <a:avLst/>
          </a:prstGeom>
          <a:solidFill>
            <a:schemeClr val="lt1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2"/>
              </a:solidFill>
            </a:endParaRPr>
          </a:p>
        </p:txBody>
      </p:sp>
      <p:sp>
        <p:nvSpPr>
          <p:cNvPr id="135" name="Google Shape;135;p20"/>
          <p:cNvSpPr txBox="1"/>
          <p:nvPr/>
        </p:nvSpPr>
        <p:spPr>
          <a:xfrm>
            <a:off x="4056613" y="1773600"/>
            <a:ext cx="177000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Аннотирование</a:t>
            </a:r>
            <a:endParaRPr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методов</a:t>
            </a:r>
            <a:endParaRPr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sp>
        <p:nvSpPr>
          <p:cNvPr id="136" name="Google Shape;136;p20"/>
          <p:cNvSpPr txBox="1"/>
          <p:nvPr/>
        </p:nvSpPr>
        <p:spPr>
          <a:xfrm>
            <a:off x="3755325" y="3258213"/>
            <a:ext cx="177000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Символьное</a:t>
            </a:r>
            <a:endParaRPr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выполнение</a:t>
            </a:r>
            <a:endParaRPr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sp>
        <p:nvSpPr>
          <p:cNvPr id="137" name="Google Shape;137;p20"/>
          <p:cNvSpPr/>
          <p:nvPr/>
        </p:nvSpPr>
        <p:spPr>
          <a:xfrm>
            <a:off x="514825" y="3966775"/>
            <a:ext cx="2158488" cy="805896"/>
          </a:xfrm>
          <a:prstGeom prst="flowChartTerminator">
            <a:avLst/>
          </a:prstGeom>
          <a:solidFill>
            <a:schemeClr val="lt1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2"/>
              </a:solidFill>
            </a:endParaRPr>
          </a:p>
        </p:txBody>
      </p:sp>
      <p:sp>
        <p:nvSpPr>
          <p:cNvPr id="138" name="Google Shape;138;p20"/>
          <p:cNvSpPr txBox="1"/>
          <p:nvPr/>
        </p:nvSpPr>
        <p:spPr>
          <a:xfrm>
            <a:off x="1412100" y="4122050"/>
            <a:ext cx="177000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Data-flow</a:t>
            </a:r>
            <a:endParaRPr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анализ</a:t>
            </a:r>
            <a:endParaRPr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pic>
        <p:nvPicPr>
          <p:cNvPr id="139" name="Google Shape;139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7677" y="2435151"/>
            <a:ext cx="596349" cy="49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09640" y="1829173"/>
            <a:ext cx="476136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15749" y="4131163"/>
            <a:ext cx="596350" cy="477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107856" y="3329583"/>
            <a:ext cx="619125" cy="3714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3" name="Google Shape;143;p20"/>
          <p:cNvCxnSpPr/>
          <p:nvPr/>
        </p:nvCxnSpPr>
        <p:spPr>
          <a:xfrm>
            <a:off x="3088925" y="1322475"/>
            <a:ext cx="3112500" cy="0"/>
          </a:xfrm>
          <a:prstGeom prst="straightConnector1">
            <a:avLst/>
          </a:prstGeom>
          <a:noFill/>
          <a:ln w="381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4" name="Google Shape;144;p20"/>
          <p:cNvSpPr/>
          <p:nvPr/>
        </p:nvSpPr>
        <p:spPr>
          <a:xfrm>
            <a:off x="5838250" y="2031150"/>
            <a:ext cx="363175" cy="32750"/>
          </a:xfrm>
          <a:custGeom>
            <a:avLst/>
            <a:gdLst/>
            <a:ahLst/>
            <a:cxnLst/>
            <a:rect l="l" t="t" r="r" b="b"/>
            <a:pathLst>
              <a:path w="14527" h="1310" extrusionOk="0">
                <a:moveTo>
                  <a:pt x="0" y="1209"/>
                </a:moveTo>
                <a:cubicBezTo>
                  <a:pt x="1669" y="1209"/>
                  <a:pt x="7592" y="1411"/>
                  <a:pt x="10013" y="1209"/>
                </a:cubicBezTo>
                <a:cubicBezTo>
                  <a:pt x="12434" y="1008"/>
                  <a:pt x="13775" y="202"/>
                  <a:pt x="14527" y="0"/>
                </a:cubicBezTo>
              </a:path>
            </a:pathLst>
          </a:custGeom>
          <a:noFill/>
          <a:ln w="381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5" name="Google Shape;145;p20"/>
          <p:cNvSpPr/>
          <p:nvPr/>
        </p:nvSpPr>
        <p:spPr>
          <a:xfrm>
            <a:off x="2493825" y="2512713"/>
            <a:ext cx="3943945" cy="238883"/>
          </a:xfrm>
          <a:custGeom>
            <a:avLst/>
            <a:gdLst/>
            <a:ahLst/>
            <a:cxnLst/>
            <a:rect l="l" t="t" r="r" b="b"/>
            <a:pathLst>
              <a:path w="160209" h="6722" extrusionOk="0">
                <a:moveTo>
                  <a:pt x="0" y="6235"/>
                </a:moveTo>
                <a:cubicBezTo>
                  <a:pt x="21726" y="6235"/>
                  <a:pt x="103657" y="7274"/>
                  <a:pt x="130358" y="6235"/>
                </a:cubicBezTo>
                <a:cubicBezTo>
                  <a:pt x="157060" y="5196"/>
                  <a:pt x="155234" y="1039"/>
                  <a:pt x="160209" y="0"/>
                </a:cubicBezTo>
              </a:path>
            </a:pathLst>
          </a:custGeom>
          <a:noFill/>
          <a:ln w="381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6" name="Google Shape;146;p20"/>
          <p:cNvSpPr/>
          <p:nvPr/>
        </p:nvSpPr>
        <p:spPr>
          <a:xfrm>
            <a:off x="2678025" y="2999200"/>
            <a:ext cx="4614500" cy="1411775"/>
          </a:xfrm>
          <a:custGeom>
            <a:avLst/>
            <a:gdLst/>
            <a:ahLst/>
            <a:cxnLst/>
            <a:rect l="l" t="t" r="r" b="b"/>
            <a:pathLst>
              <a:path w="184580" h="56471" extrusionOk="0">
                <a:moveTo>
                  <a:pt x="0" y="55733"/>
                </a:moveTo>
                <a:cubicBezTo>
                  <a:pt x="16185" y="55733"/>
                  <a:pt x="74154" y="57307"/>
                  <a:pt x="97108" y="55733"/>
                </a:cubicBezTo>
                <a:cubicBezTo>
                  <a:pt x="120063" y="54159"/>
                  <a:pt x="126171" y="51420"/>
                  <a:pt x="137727" y="46287"/>
                </a:cubicBezTo>
                <a:cubicBezTo>
                  <a:pt x="149283" y="41155"/>
                  <a:pt x="158634" y="32653"/>
                  <a:pt x="166443" y="24938"/>
                </a:cubicBezTo>
                <a:cubicBezTo>
                  <a:pt x="174252" y="17224"/>
                  <a:pt x="181557" y="4156"/>
                  <a:pt x="184580" y="0"/>
                </a:cubicBezTo>
              </a:path>
            </a:pathLst>
          </a:custGeom>
          <a:noFill/>
          <a:ln w="381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7" name="Google Shape;147;p20"/>
          <p:cNvSpPr/>
          <p:nvPr/>
        </p:nvSpPr>
        <p:spPr>
          <a:xfrm>
            <a:off x="5242675" y="2838600"/>
            <a:ext cx="1544542" cy="690746"/>
          </a:xfrm>
          <a:custGeom>
            <a:avLst/>
            <a:gdLst/>
            <a:ahLst/>
            <a:cxnLst/>
            <a:rect l="l" t="t" r="r" b="b"/>
            <a:pathLst>
              <a:path w="61401" h="28953" extrusionOk="0">
                <a:moveTo>
                  <a:pt x="0" y="28717"/>
                </a:moveTo>
                <a:cubicBezTo>
                  <a:pt x="2771" y="28717"/>
                  <a:pt x="11934" y="29221"/>
                  <a:pt x="16626" y="28717"/>
                </a:cubicBezTo>
                <a:cubicBezTo>
                  <a:pt x="21318" y="28213"/>
                  <a:pt x="22797" y="28308"/>
                  <a:pt x="28150" y="25694"/>
                </a:cubicBezTo>
                <a:cubicBezTo>
                  <a:pt x="33503" y="23081"/>
                  <a:pt x="43201" y="17318"/>
                  <a:pt x="48743" y="13036"/>
                </a:cubicBezTo>
                <a:cubicBezTo>
                  <a:pt x="54285" y="8754"/>
                  <a:pt x="59291" y="2173"/>
                  <a:pt x="61401" y="0"/>
                </a:cubicBezTo>
              </a:path>
            </a:pathLst>
          </a:custGeom>
          <a:noFill/>
          <a:ln w="381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8" name="Google Shape;148;p20"/>
          <p:cNvSpPr/>
          <p:nvPr/>
        </p:nvSpPr>
        <p:spPr>
          <a:xfrm>
            <a:off x="6706899" y="3849250"/>
            <a:ext cx="2314332" cy="805896"/>
          </a:xfrm>
          <a:prstGeom prst="flowChartTerminator">
            <a:avLst/>
          </a:prstGeom>
          <a:solidFill>
            <a:schemeClr val="lt1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2"/>
              </a:solidFill>
            </a:endParaRPr>
          </a:p>
        </p:txBody>
      </p:sp>
      <p:sp>
        <p:nvSpPr>
          <p:cNvPr id="149" name="Google Shape;149;p20"/>
          <p:cNvSpPr txBox="1"/>
          <p:nvPr/>
        </p:nvSpPr>
        <p:spPr>
          <a:xfrm>
            <a:off x="7672625" y="4004550"/>
            <a:ext cx="177000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Выведение</a:t>
            </a:r>
            <a:endParaRPr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типов</a:t>
            </a:r>
            <a:endParaRPr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pic>
        <p:nvPicPr>
          <p:cNvPr id="150" name="Google Shape;150;p2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020453" y="3997486"/>
            <a:ext cx="619125" cy="51181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1" name="Google Shape;151;p20"/>
          <p:cNvCxnSpPr>
            <a:endCxn id="148" idx="0"/>
          </p:cNvCxnSpPr>
          <p:nvPr/>
        </p:nvCxnSpPr>
        <p:spPr>
          <a:xfrm>
            <a:off x="7845165" y="2989750"/>
            <a:ext cx="18900" cy="859500"/>
          </a:xfrm>
          <a:prstGeom prst="straightConnector1">
            <a:avLst/>
          </a:prstGeom>
          <a:noFill/>
          <a:ln w="381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1"/>
          <p:cNvSpPr/>
          <p:nvPr/>
        </p:nvSpPr>
        <p:spPr>
          <a:xfrm>
            <a:off x="2834789" y="2014725"/>
            <a:ext cx="1136400" cy="11364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7" name="Google Shape;15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23868" y="0"/>
            <a:ext cx="196146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1"/>
          <p:cNvSpPr/>
          <p:nvPr/>
        </p:nvSpPr>
        <p:spPr>
          <a:xfrm>
            <a:off x="692913" y="1610863"/>
            <a:ext cx="1415124" cy="490860"/>
          </a:xfrm>
          <a:prstGeom prst="flowChartTerminator">
            <a:avLst/>
          </a:prstGeom>
          <a:solidFill>
            <a:schemeClr val="lt1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u="sng">
                <a:solidFill>
                  <a:schemeClr val="lt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MISRA</a:t>
            </a:r>
            <a:endParaRPr sz="1600">
              <a:solidFill>
                <a:schemeClr val="lt2"/>
              </a:solidFill>
            </a:endParaRPr>
          </a:p>
        </p:txBody>
      </p:sp>
      <p:sp>
        <p:nvSpPr>
          <p:cNvPr id="159" name="Google Shape;159;p21"/>
          <p:cNvSpPr txBox="1">
            <a:spLocks noGrp="1"/>
          </p:cNvSpPr>
          <p:nvPr>
            <p:ph type="title" idx="4294967295"/>
          </p:nvPr>
        </p:nvSpPr>
        <p:spPr>
          <a:xfrm>
            <a:off x="279650" y="0"/>
            <a:ext cx="8222100" cy="61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Поддерживаемые стандарты</a:t>
            </a:r>
            <a:endParaRPr/>
          </a:p>
        </p:txBody>
      </p:sp>
      <p:sp>
        <p:nvSpPr>
          <p:cNvPr id="160" name="Google Shape;160;p21"/>
          <p:cNvSpPr/>
          <p:nvPr/>
        </p:nvSpPr>
        <p:spPr>
          <a:xfrm>
            <a:off x="3563338" y="1226675"/>
            <a:ext cx="1087506" cy="490860"/>
          </a:xfrm>
          <a:prstGeom prst="flowChartTerminator">
            <a:avLst/>
          </a:prstGeom>
          <a:solidFill>
            <a:schemeClr val="lt1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u="sng">
                <a:solidFill>
                  <a:schemeClr val="lt2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CWE</a:t>
            </a:r>
            <a:endParaRPr sz="1600">
              <a:solidFill>
                <a:schemeClr val="lt2"/>
              </a:solidFill>
            </a:endParaRPr>
          </a:p>
        </p:txBody>
      </p:sp>
      <p:sp>
        <p:nvSpPr>
          <p:cNvPr id="161" name="Google Shape;161;p21"/>
          <p:cNvSpPr/>
          <p:nvPr/>
        </p:nvSpPr>
        <p:spPr>
          <a:xfrm>
            <a:off x="1564988" y="3359450"/>
            <a:ext cx="1213056" cy="490860"/>
          </a:xfrm>
          <a:prstGeom prst="flowChartTerminator">
            <a:avLst/>
          </a:prstGeom>
          <a:solidFill>
            <a:schemeClr val="lt1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u="sng">
                <a:solidFill>
                  <a:schemeClr val="lt2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OWASP</a:t>
            </a:r>
            <a:endParaRPr sz="1600">
              <a:solidFill>
                <a:schemeClr val="lt2"/>
              </a:solidFill>
            </a:endParaRPr>
          </a:p>
        </p:txBody>
      </p:sp>
      <p:sp>
        <p:nvSpPr>
          <p:cNvPr id="162" name="Google Shape;162;p21"/>
          <p:cNvSpPr/>
          <p:nvPr/>
        </p:nvSpPr>
        <p:spPr>
          <a:xfrm>
            <a:off x="3824963" y="3582450"/>
            <a:ext cx="1415124" cy="490860"/>
          </a:xfrm>
          <a:prstGeom prst="flowChartTerminator">
            <a:avLst/>
          </a:prstGeom>
          <a:solidFill>
            <a:schemeClr val="lt1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u="sng">
                <a:solidFill>
                  <a:schemeClr val="lt2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AUTOSAR</a:t>
            </a:r>
            <a:endParaRPr sz="1600">
              <a:solidFill>
                <a:schemeClr val="lt2"/>
              </a:solidFill>
            </a:endParaRPr>
          </a:p>
        </p:txBody>
      </p:sp>
      <p:sp>
        <p:nvSpPr>
          <p:cNvPr id="163" name="Google Shape;163;p21"/>
          <p:cNvSpPr/>
          <p:nvPr/>
        </p:nvSpPr>
        <p:spPr>
          <a:xfrm>
            <a:off x="5036038" y="2337500"/>
            <a:ext cx="1087506" cy="490860"/>
          </a:xfrm>
          <a:prstGeom prst="flowChartTerminator">
            <a:avLst/>
          </a:prstGeom>
          <a:solidFill>
            <a:schemeClr val="lt1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u="sng">
                <a:solidFill>
                  <a:schemeClr val="lt2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CERT</a:t>
            </a:r>
            <a:endParaRPr sz="1600">
              <a:solidFill>
                <a:schemeClr val="lt2"/>
              </a:solidFill>
            </a:endParaRPr>
          </a:p>
        </p:txBody>
      </p:sp>
      <p:pic>
        <p:nvPicPr>
          <p:cNvPr id="164" name="Google Shape;164;p2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981050" y="2233875"/>
            <a:ext cx="843925" cy="8322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5" name="Google Shape;165;p21"/>
          <p:cNvCxnSpPr>
            <a:stCxn id="160" idx="2"/>
          </p:cNvCxnSpPr>
          <p:nvPr/>
        </p:nvCxnSpPr>
        <p:spPr>
          <a:xfrm flipH="1">
            <a:off x="3867991" y="1717535"/>
            <a:ext cx="239100" cy="3999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66" name="Google Shape;166;p21"/>
          <p:cNvCxnSpPr>
            <a:stCxn id="163" idx="1"/>
          </p:cNvCxnSpPr>
          <p:nvPr/>
        </p:nvCxnSpPr>
        <p:spPr>
          <a:xfrm rot="10800000">
            <a:off x="4088038" y="2572130"/>
            <a:ext cx="948000" cy="108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67" name="Google Shape;167;p21"/>
          <p:cNvCxnSpPr>
            <a:stCxn id="162" idx="0"/>
          </p:cNvCxnSpPr>
          <p:nvPr/>
        </p:nvCxnSpPr>
        <p:spPr>
          <a:xfrm rot="10800000">
            <a:off x="3882425" y="3056250"/>
            <a:ext cx="650100" cy="5262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68" name="Google Shape;168;p21"/>
          <p:cNvCxnSpPr>
            <a:stCxn id="161" idx="0"/>
          </p:cNvCxnSpPr>
          <p:nvPr/>
        </p:nvCxnSpPr>
        <p:spPr>
          <a:xfrm rot="10800000" flipH="1">
            <a:off x="2171516" y="3056150"/>
            <a:ext cx="718500" cy="3033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69" name="Google Shape;169;p21"/>
          <p:cNvCxnSpPr>
            <a:stCxn id="158" idx="3"/>
          </p:cNvCxnSpPr>
          <p:nvPr/>
        </p:nvCxnSpPr>
        <p:spPr>
          <a:xfrm>
            <a:off x="2108037" y="1856293"/>
            <a:ext cx="747600" cy="3147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70" name="Google Shape;170;p21"/>
          <p:cNvSpPr txBox="1"/>
          <p:nvPr/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z="1000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11</a:t>
            </a:fld>
            <a:endParaRPr sz="1000"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2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Какие есть варианты анализа?</a:t>
            </a: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3"/>
          <p:cNvSpPr/>
          <p:nvPr/>
        </p:nvSpPr>
        <p:spPr>
          <a:xfrm rot="10800000">
            <a:off x="7371600" y="3404700"/>
            <a:ext cx="1772400" cy="1738800"/>
          </a:xfrm>
          <a:prstGeom prst="diagStripe">
            <a:avLst>
              <a:gd name="adj" fmla="val 4641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23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/>
              <a:t>Локальный анализ</a:t>
            </a:r>
            <a:endParaRPr sz="2200"/>
          </a:p>
        </p:txBody>
      </p:sp>
      <p:pic>
        <p:nvPicPr>
          <p:cNvPr id="182" name="Google Shape;18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77504" y="46130"/>
            <a:ext cx="2114396" cy="1822755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3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Базовый режим использования, который запускается на машинах разработчиков</a:t>
            </a:r>
            <a:endParaRPr/>
          </a:p>
        </p:txBody>
      </p:sp>
      <p:pic>
        <p:nvPicPr>
          <p:cNvPr id="184" name="Google Shape;184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75650" y="1997866"/>
            <a:ext cx="3538329" cy="30502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77204" y="152400"/>
            <a:ext cx="2114396" cy="1822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679968" y="3887846"/>
            <a:ext cx="392289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224653" y="4170857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855165" y="4623584"/>
            <a:ext cx="392274" cy="465631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3"/>
          <p:cNvSpPr txBox="1"/>
          <p:nvPr/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z="1000">
                <a:solidFill>
                  <a:schemeClr val="lt1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13</a:t>
            </a:fld>
            <a:endParaRPr sz="1000">
              <a:solidFill>
                <a:schemeClr val="lt1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4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/>
              <a:t>Инкрементальный анализ</a:t>
            </a:r>
            <a:endParaRPr sz="2200"/>
          </a:p>
        </p:txBody>
      </p:sp>
      <p:sp>
        <p:nvSpPr>
          <p:cNvPr id="195" name="Google Shape;195;p24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Не нужно тратить время зря - проверяйте только </a:t>
            </a:r>
            <a:r>
              <a:rPr lang="ru" b="1"/>
              <a:t>изменённый код</a:t>
            </a:r>
            <a:r>
              <a:rPr lang="ru"/>
              <a:t> при помощи этого режима</a:t>
            </a:r>
            <a:endParaRPr/>
          </a:p>
        </p:txBody>
      </p:sp>
      <p:pic>
        <p:nvPicPr>
          <p:cNvPr id="196" name="Google Shape;19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90782">
            <a:off x="7292500" y="3156956"/>
            <a:ext cx="1880149" cy="1620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423309">
            <a:off x="3436575" y="123850"/>
            <a:ext cx="1648700" cy="1421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4"/>
          <p:cNvSpPr txBox="1"/>
          <p:nvPr/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z="1000">
                <a:solidFill>
                  <a:schemeClr val="lt1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14</a:t>
            </a:fld>
            <a:endParaRPr sz="1000">
              <a:solidFill>
                <a:schemeClr val="lt1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pic>
        <p:nvPicPr>
          <p:cNvPr id="199" name="Google Shape;199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07700" y="1074982"/>
            <a:ext cx="3747704" cy="2993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5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/>
              <a:t>Серверный анализ</a:t>
            </a:r>
            <a:endParaRPr sz="2200"/>
          </a:p>
        </p:txBody>
      </p:sp>
      <p:sp>
        <p:nvSpPr>
          <p:cNvPr id="205" name="Google Shape;205;p25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Интегрируйте PVS-Studio в ночные сборки и получайте каждое утро </a:t>
            </a:r>
            <a:r>
              <a:rPr lang="ru" b="1"/>
              <a:t>подробный отчёт</a:t>
            </a:r>
            <a:r>
              <a:rPr lang="ru"/>
              <a:t> о состоянии кодовой базы</a:t>
            </a:r>
            <a:endParaRPr/>
          </a:p>
        </p:txBody>
      </p:sp>
      <p:pic>
        <p:nvPicPr>
          <p:cNvPr id="206" name="Google Shape;20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7726" y="2729225"/>
            <a:ext cx="3060076" cy="209457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5"/>
          <p:cNvSpPr/>
          <p:nvPr/>
        </p:nvSpPr>
        <p:spPr>
          <a:xfrm>
            <a:off x="5289550" y="2925450"/>
            <a:ext cx="82200" cy="82200"/>
          </a:xfrm>
          <a:prstGeom prst="ellipse">
            <a:avLst/>
          </a:prstGeom>
          <a:solidFill>
            <a:schemeClr val="l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25"/>
          <p:cNvSpPr/>
          <p:nvPr/>
        </p:nvSpPr>
        <p:spPr>
          <a:xfrm>
            <a:off x="5371738" y="2676963"/>
            <a:ext cx="148200" cy="148200"/>
          </a:xfrm>
          <a:prstGeom prst="ellipse">
            <a:avLst/>
          </a:prstGeom>
          <a:solidFill>
            <a:schemeClr val="l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25"/>
          <p:cNvSpPr/>
          <p:nvPr/>
        </p:nvSpPr>
        <p:spPr>
          <a:xfrm>
            <a:off x="5412750" y="2370381"/>
            <a:ext cx="201000" cy="201000"/>
          </a:xfrm>
          <a:prstGeom prst="ellipse">
            <a:avLst/>
          </a:prstGeom>
          <a:solidFill>
            <a:schemeClr val="l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25"/>
          <p:cNvSpPr txBox="1"/>
          <p:nvPr/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z="1000">
                <a:solidFill>
                  <a:schemeClr val="lt1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15</a:t>
            </a:fld>
            <a:endParaRPr sz="1000">
              <a:solidFill>
                <a:schemeClr val="lt1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pic>
        <p:nvPicPr>
          <p:cNvPr id="211" name="Google Shape;211;p25"/>
          <p:cNvPicPr preferRelativeResize="0"/>
          <p:nvPr/>
        </p:nvPicPr>
        <p:blipFill rotWithShape="1">
          <a:blip r:embed="rId4">
            <a:alphaModFix/>
          </a:blip>
          <a:srcRect b="8466"/>
          <a:stretch/>
        </p:blipFill>
        <p:spPr>
          <a:xfrm>
            <a:off x="3489665" y="186075"/>
            <a:ext cx="5433451" cy="2094574"/>
          </a:xfrm>
          <a:prstGeom prst="rect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6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/>
              <a:t>Облачный анализ</a:t>
            </a:r>
            <a:endParaRPr sz="2200"/>
          </a:p>
        </p:txBody>
      </p:sp>
      <p:sp>
        <p:nvSpPr>
          <p:cNvPr id="217" name="Google Shape;217;p26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Помимо инфраструктуры компании вы всегда можете настроить анализ на </a:t>
            </a:r>
            <a:r>
              <a:rPr lang="ru" b="1"/>
              <a:t>сервисах непрерывной интеграции</a:t>
            </a:r>
            <a:endParaRPr b="1"/>
          </a:p>
        </p:txBody>
      </p:sp>
      <p:pic>
        <p:nvPicPr>
          <p:cNvPr id="218" name="Google Shape;218;p26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3665425" y="2362209"/>
            <a:ext cx="359443" cy="33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35776" y="1080999"/>
            <a:ext cx="510126" cy="515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6"/>
          <p:cNvPicPr preferRelativeResize="0"/>
          <p:nvPr/>
        </p:nvPicPr>
        <p:blipFill>
          <a:blip r:embed="rId3">
            <a:alphaModFix amt="75000"/>
          </a:blip>
          <a:stretch>
            <a:fillRect/>
          </a:stretch>
        </p:blipFill>
        <p:spPr>
          <a:xfrm>
            <a:off x="3621375" y="2081601"/>
            <a:ext cx="510125" cy="469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66573" y="3922853"/>
            <a:ext cx="981457" cy="51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6"/>
          <p:cNvPicPr preferRelativeResize="0"/>
          <p:nvPr/>
        </p:nvPicPr>
        <p:blipFill>
          <a:blip r:embed="rId6">
            <a:alphaModFix amt="50000"/>
          </a:blip>
          <a:stretch>
            <a:fillRect/>
          </a:stretch>
        </p:blipFill>
        <p:spPr>
          <a:xfrm>
            <a:off x="5376649" y="4399625"/>
            <a:ext cx="433750" cy="43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6"/>
          <p:cNvPicPr preferRelativeResize="0"/>
          <p:nvPr/>
        </p:nvPicPr>
        <p:blipFill>
          <a:blip r:embed="rId6">
            <a:alphaModFix amt="75000"/>
          </a:blip>
          <a:stretch>
            <a:fillRect/>
          </a:stretch>
        </p:blipFill>
        <p:spPr>
          <a:xfrm>
            <a:off x="4895623" y="4195525"/>
            <a:ext cx="637850" cy="63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25450" y="3886225"/>
            <a:ext cx="772775" cy="77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6"/>
          <p:cNvPicPr preferRelativeResize="0"/>
          <p:nvPr/>
        </p:nvPicPr>
        <p:blipFill rotWithShape="1">
          <a:blip r:embed="rId7">
            <a:alphaModFix amt="50000"/>
          </a:blip>
          <a:srcRect b="22094"/>
          <a:stretch/>
        </p:blipFill>
        <p:spPr>
          <a:xfrm>
            <a:off x="4755574" y="588125"/>
            <a:ext cx="433750" cy="434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6"/>
          <p:cNvPicPr preferRelativeResize="0"/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8331521" y="3827584"/>
            <a:ext cx="510124" cy="267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6"/>
          <p:cNvPicPr preferRelativeResize="0"/>
          <p:nvPr/>
        </p:nvPicPr>
        <p:blipFill rotWithShape="1">
          <a:blip r:embed="rId7">
            <a:alphaModFix amt="75000"/>
          </a:blip>
          <a:srcRect b="22094"/>
          <a:stretch/>
        </p:blipFill>
        <p:spPr>
          <a:xfrm>
            <a:off x="4851623" y="357800"/>
            <a:ext cx="589251" cy="590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26"/>
          <p:cNvPicPr preferRelativeResize="0"/>
          <p:nvPr/>
        </p:nvPicPr>
        <p:blipFill rotWithShape="1">
          <a:blip r:embed="rId7">
            <a:alphaModFix/>
          </a:blip>
          <a:srcRect b="22094"/>
          <a:stretch/>
        </p:blipFill>
        <p:spPr>
          <a:xfrm>
            <a:off x="5042769" y="236498"/>
            <a:ext cx="669825" cy="670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6"/>
          <p:cNvPicPr preferRelativeResize="0"/>
          <p:nvPr/>
        </p:nvPicPr>
        <p:blipFill>
          <a:blip r:embed="rId4">
            <a:alphaModFix amt="75000"/>
          </a:blip>
          <a:stretch>
            <a:fillRect/>
          </a:stretch>
        </p:blipFill>
        <p:spPr>
          <a:xfrm>
            <a:off x="7941822" y="980125"/>
            <a:ext cx="389703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6"/>
          <p:cNvPicPr preferRelativeResize="0"/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7786156" y="947975"/>
            <a:ext cx="327795" cy="331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6"/>
          <p:cNvPicPr preferRelativeResize="0"/>
          <p:nvPr/>
        </p:nvPicPr>
        <p:blipFill>
          <a:blip r:embed="rId5">
            <a:alphaModFix amt="75000"/>
          </a:blip>
          <a:stretch>
            <a:fillRect/>
          </a:stretch>
        </p:blipFill>
        <p:spPr>
          <a:xfrm>
            <a:off x="8074824" y="3886225"/>
            <a:ext cx="827590" cy="43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94726" y="1792379"/>
            <a:ext cx="618650" cy="569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718801" y="1204302"/>
            <a:ext cx="2962338" cy="2558847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26"/>
          <p:cNvSpPr txBox="1"/>
          <p:nvPr/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z="1000">
                <a:solidFill>
                  <a:schemeClr val="lt1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16</a:t>
            </a:fld>
            <a:endParaRPr sz="1000">
              <a:solidFill>
                <a:schemeClr val="lt1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7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/>
              <a:t>Pull-request анализ </a:t>
            </a:r>
            <a:endParaRPr sz="2200"/>
          </a:p>
        </p:txBody>
      </p:sp>
      <p:sp>
        <p:nvSpPr>
          <p:cNvPr id="240" name="Google Shape;240;p27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Проверяйте не только отдельные коммиты, но и целые </a:t>
            </a:r>
            <a:r>
              <a:rPr lang="ru" b="1"/>
              <a:t>pull-request</a:t>
            </a:r>
            <a:r>
              <a:rPr lang="ru"/>
              <a:t>, чтобы упростить процесс обзора кода</a:t>
            </a:r>
            <a:endParaRPr/>
          </a:p>
        </p:txBody>
      </p:sp>
      <p:pic>
        <p:nvPicPr>
          <p:cNvPr id="241" name="Google Shape;241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52225" y="2629274"/>
            <a:ext cx="2723650" cy="2347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85203" y="304800"/>
            <a:ext cx="3138602" cy="2324474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27"/>
          <p:cNvSpPr txBox="1"/>
          <p:nvPr/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z="1000">
                <a:solidFill>
                  <a:schemeClr val="lt1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17</a:t>
            </a:fld>
            <a:endParaRPr sz="1000">
              <a:solidFill>
                <a:schemeClr val="lt1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8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IDE и инструменты разработки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1125" y="1239087"/>
            <a:ext cx="8501749" cy="2710774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4" name="Google Shape;254;p29"/>
          <p:cNvPicPr preferRelativeResize="0"/>
          <p:nvPr/>
        </p:nvPicPr>
        <p:blipFill rotWithShape="1">
          <a:blip r:embed="rId5">
            <a:alphaModFix/>
          </a:blip>
          <a:srcRect t="33338" b="24486"/>
          <a:stretch/>
        </p:blipFill>
        <p:spPr>
          <a:xfrm>
            <a:off x="321125" y="2140800"/>
            <a:ext cx="8501749" cy="1145225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29"/>
          <p:cNvSpPr/>
          <p:nvPr/>
        </p:nvSpPr>
        <p:spPr>
          <a:xfrm>
            <a:off x="1465000" y="1400238"/>
            <a:ext cx="1209300" cy="2193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56" name="Google Shape;256;p29"/>
          <p:cNvCxnSpPr/>
          <p:nvPr/>
        </p:nvCxnSpPr>
        <p:spPr>
          <a:xfrm flipH="1">
            <a:off x="2131475" y="917350"/>
            <a:ext cx="159600" cy="424500"/>
          </a:xfrm>
          <a:prstGeom prst="straightConnector1">
            <a:avLst/>
          </a:prstGeom>
          <a:noFill/>
          <a:ln w="38100" cap="flat" cmpd="sng">
            <a:solidFill>
              <a:schemeClr val="lt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57" name="Google Shape;257;p29"/>
          <p:cNvSpPr/>
          <p:nvPr/>
        </p:nvSpPr>
        <p:spPr>
          <a:xfrm>
            <a:off x="1095325" y="425625"/>
            <a:ext cx="2510100" cy="565500"/>
          </a:xfrm>
          <a:prstGeom prst="roundRect">
            <a:avLst>
              <a:gd name="adj" fmla="val 34292"/>
            </a:avLst>
          </a:prstGeom>
          <a:solidFill>
            <a:schemeClr val="lt2"/>
          </a:solidFill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Фильтрация по степени достоверности</a:t>
            </a:r>
            <a:endParaRPr>
              <a:solidFill>
                <a:schemeClr val="lt1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sp>
        <p:nvSpPr>
          <p:cNvPr id="258" name="Google Shape;258;p29"/>
          <p:cNvSpPr/>
          <p:nvPr/>
        </p:nvSpPr>
        <p:spPr>
          <a:xfrm>
            <a:off x="4807550" y="695175"/>
            <a:ext cx="2152500" cy="393600"/>
          </a:xfrm>
          <a:prstGeom prst="roundRect">
            <a:avLst>
              <a:gd name="adj" fmla="val 34292"/>
            </a:avLst>
          </a:prstGeom>
          <a:solidFill>
            <a:schemeClr val="lt2"/>
          </a:solidFill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Место обнаружения</a:t>
            </a:r>
            <a:endParaRPr>
              <a:solidFill>
                <a:schemeClr val="lt1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cxnSp>
        <p:nvCxnSpPr>
          <p:cNvPr id="259" name="Google Shape;259;p29"/>
          <p:cNvCxnSpPr/>
          <p:nvPr/>
        </p:nvCxnSpPr>
        <p:spPr>
          <a:xfrm>
            <a:off x="5996950" y="1040575"/>
            <a:ext cx="87300" cy="529500"/>
          </a:xfrm>
          <a:prstGeom prst="straightConnector1">
            <a:avLst/>
          </a:prstGeom>
          <a:noFill/>
          <a:ln w="38100" cap="flat" cmpd="sng">
            <a:solidFill>
              <a:schemeClr val="lt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60" name="Google Shape;260;p29"/>
          <p:cNvSpPr/>
          <p:nvPr/>
        </p:nvSpPr>
        <p:spPr>
          <a:xfrm>
            <a:off x="5190875" y="4052725"/>
            <a:ext cx="2303100" cy="417900"/>
          </a:xfrm>
          <a:prstGeom prst="roundRect">
            <a:avLst>
              <a:gd name="adj" fmla="val 34292"/>
            </a:avLst>
          </a:prstGeom>
          <a:solidFill>
            <a:schemeClr val="lt2"/>
          </a:solidFill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Пометить как ложное</a:t>
            </a:r>
            <a:endParaRPr>
              <a:solidFill>
                <a:schemeClr val="lt1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cxnSp>
        <p:nvCxnSpPr>
          <p:cNvPr id="261" name="Google Shape;261;p29"/>
          <p:cNvCxnSpPr/>
          <p:nvPr/>
        </p:nvCxnSpPr>
        <p:spPr>
          <a:xfrm rot="10800000">
            <a:off x="5700175" y="2879950"/>
            <a:ext cx="483900" cy="1209300"/>
          </a:xfrm>
          <a:prstGeom prst="straightConnector1">
            <a:avLst/>
          </a:prstGeom>
          <a:noFill/>
          <a:ln w="38100" cap="flat" cmpd="sng">
            <a:solidFill>
              <a:schemeClr val="lt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62" name="Google Shape;262;p29"/>
          <p:cNvSpPr/>
          <p:nvPr/>
        </p:nvSpPr>
        <p:spPr>
          <a:xfrm>
            <a:off x="4376750" y="2605961"/>
            <a:ext cx="1346400" cy="129000"/>
          </a:xfrm>
          <a:prstGeom prst="roundRect">
            <a:avLst>
              <a:gd name="adj" fmla="val 35388"/>
            </a:avLst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29"/>
          <p:cNvSpPr txBox="1"/>
          <p:nvPr/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z="1000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19</a:t>
            </a:fld>
            <a:endParaRPr sz="1000"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EDFFE-86D5-40E3-9FE5-C01F65D3D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Антон Третьяков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731E2D-140D-4274-9CA2-6643FCEE4E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7142" y="985267"/>
            <a:ext cx="5653832" cy="752514"/>
          </a:xfrm>
        </p:spPr>
        <p:txBody>
          <a:bodyPr/>
          <a:lstStyle/>
          <a:p>
            <a:r>
              <a:rPr lang="ru-RU" dirty="0"/>
              <a:t>Разработчик</a:t>
            </a:r>
            <a:r>
              <a:rPr lang="en-US" dirty="0"/>
              <a:t>, </a:t>
            </a:r>
            <a:r>
              <a:rPr lang="en-US" dirty="0" err="1"/>
              <a:t>Tools&amp;DevOps</a:t>
            </a:r>
            <a:endParaRPr lang="ru-RU" dirty="0"/>
          </a:p>
          <a:p>
            <a:endParaRPr lang="ru-RU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DFB3AA59-82E7-4626-91C5-B187A1244A8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6671" b="16671"/>
          <a:stretch>
            <a:fillRect/>
          </a:stretch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8646EE6-DA6B-4428-8AF9-F9352A73FC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Делаю инструменты PVS-</a:t>
            </a:r>
            <a:r>
              <a:rPr lang="ru-RU" dirty="0" err="1"/>
              <a:t>Studio</a:t>
            </a:r>
            <a:endParaRPr lang="ru-RU" dirty="0"/>
          </a:p>
          <a:p>
            <a:pPr>
              <a:defRPr/>
            </a:pPr>
            <a:r>
              <a:rPr lang="ru-RU" dirty="0"/>
              <a:t>Развиваю инфраструктуру</a:t>
            </a:r>
          </a:p>
          <a:p>
            <a:pPr>
              <a:defRPr/>
            </a:pPr>
            <a:r>
              <a:rPr lang="ru-RU" dirty="0"/>
              <a:t>Пишу статьи о С++ и рассказываю доклады</a:t>
            </a:r>
          </a:p>
          <a:p>
            <a:endParaRPr lang="ru-RU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8AAA174-BEA6-43E1-8EB5-0D3065826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2257" y="3669736"/>
            <a:ext cx="2108365" cy="133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41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0"/>
          <p:cNvSpPr/>
          <p:nvPr/>
        </p:nvSpPr>
        <p:spPr>
          <a:xfrm>
            <a:off x="5017975" y="2250950"/>
            <a:ext cx="3114600" cy="2447700"/>
          </a:xfrm>
          <a:prstGeom prst="roundRect">
            <a:avLst>
              <a:gd name="adj" fmla="val 6841"/>
            </a:avLst>
          </a:prstGeom>
          <a:solidFill>
            <a:srgbClr val="FFFFFF"/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00ACFF"/>
                </a:solidFill>
              </a:rPr>
              <a:t>Сборочные системы</a:t>
            </a:r>
            <a:endParaRPr b="1">
              <a:solidFill>
                <a:srgbClr val="00ACFF"/>
              </a:solidFill>
            </a:endParaRPr>
          </a:p>
        </p:txBody>
      </p:sp>
      <p:sp>
        <p:nvSpPr>
          <p:cNvPr id="269" name="Google Shape;269;p30"/>
          <p:cNvSpPr/>
          <p:nvPr/>
        </p:nvSpPr>
        <p:spPr>
          <a:xfrm>
            <a:off x="775250" y="3224625"/>
            <a:ext cx="3114600" cy="1063500"/>
          </a:xfrm>
          <a:prstGeom prst="roundRect">
            <a:avLst>
              <a:gd name="adj" fmla="val 11479"/>
            </a:avLst>
          </a:prstGeom>
          <a:solidFill>
            <a:srgbClr val="FFFFFF"/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00ACFF"/>
                </a:solidFill>
              </a:rPr>
              <a:t>Игровые движки</a:t>
            </a:r>
            <a:endParaRPr b="1">
              <a:solidFill>
                <a:srgbClr val="00ACFF"/>
              </a:solidFill>
            </a:endParaRPr>
          </a:p>
        </p:txBody>
      </p:sp>
      <p:sp>
        <p:nvSpPr>
          <p:cNvPr id="270" name="Google Shape;270;p30"/>
          <p:cNvSpPr/>
          <p:nvPr/>
        </p:nvSpPr>
        <p:spPr>
          <a:xfrm>
            <a:off x="775250" y="598275"/>
            <a:ext cx="3114600" cy="2419200"/>
          </a:xfrm>
          <a:prstGeom prst="roundRect">
            <a:avLst>
              <a:gd name="adj" fmla="val 6841"/>
            </a:avLst>
          </a:prstGeom>
          <a:solidFill>
            <a:srgbClr val="FFFFFF"/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00ACFF"/>
                </a:solidFill>
              </a:rPr>
              <a:t>IDE</a:t>
            </a:r>
            <a:endParaRPr b="1">
              <a:solidFill>
                <a:srgbClr val="00ACFF"/>
              </a:solidFill>
            </a:endParaRPr>
          </a:p>
        </p:txBody>
      </p:sp>
      <p:sp>
        <p:nvSpPr>
          <p:cNvPr id="271" name="Google Shape;271;p30"/>
          <p:cNvSpPr/>
          <p:nvPr/>
        </p:nvSpPr>
        <p:spPr>
          <a:xfrm>
            <a:off x="5017975" y="598275"/>
            <a:ext cx="3114600" cy="1432200"/>
          </a:xfrm>
          <a:prstGeom prst="roundRect">
            <a:avLst>
              <a:gd name="adj" fmla="val 14254"/>
            </a:avLst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chemeClr val="lt1"/>
                </a:solidFill>
              </a:rPr>
              <a:t>Качество кода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272" name="Google Shape;272;p30"/>
          <p:cNvSpPr txBox="1"/>
          <p:nvPr/>
        </p:nvSpPr>
        <p:spPr>
          <a:xfrm>
            <a:off x="1161350" y="936386"/>
            <a:ext cx="2728500" cy="20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Visual Studio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IntelliJ IDEA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Rider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CLion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Visual Studio Code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Qt Creator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Eclipse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pic>
        <p:nvPicPr>
          <p:cNvPr id="273" name="Google Shape;273;p3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03550" y="1006036"/>
            <a:ext cx="257800" cy="25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3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913937" y="1309479"/>
            <a:ext cx="227226" cy="22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919455" y="1591496"/>
            <a:ext cx="227225" cy="22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3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898633" y="2398917"/>
            <a:ext cx="257800" cy="25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933332" y="2705848"/>
            <a:ext cx="188425" cy="188450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30"/>
          <p:cNvSpPr txBox="1"/>
          <p:nvPr/>
        </p:nvSpPr>
        <p:spPr>
          <a:xfrm>
            <a:off x="5399800" y="2617661"/>
            <a:ext cx="2728500" cy="20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MSBuild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CMake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Make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Ninja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1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Maven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1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Gradle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1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JSON Compilation Database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pic>
        <p:nvPicPr>
          <p:cNvPr id="279" name="Google Shape;279;p30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5142000" y="2687311"/>
            <a:ext cx="257800" cy="25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30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5162780" y="2977058"/>
            <a:ext cx="227225" cy="22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0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5146879" y="3256014"/>
            <a:ext cx="257800" cy="251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30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5152995" y="3545008"/>
            <a:ext cx="227226" cy="227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0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5156655" y="3814969"/>
            <a:ext cx="257800" cy="25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30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5156647" y="4100141"/>
            <a:ext cx="257800" cy="189049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30"/>
          <p:cNvSpPr txBox="1"/>
          <p:nvPr/>
        </p:nvSpPr>
        <p:spPr>
          <a:xfrm>
            <a:off x="5404075" y="933549"/>
            <a:ext cx="2728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2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SonarQube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pic>
        <p:nvPicPr>
          <p:cNvPr id="286" name="Google Shape;286;p30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x="5141988" y="1004761"/>
            <a:ext cx="257800" cy="257800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30"/>
          <p:cNvSpPr txBox="1"/>
          <p:nvPr/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z="1000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20</a:t>
            </a:fld>
            <a:endParaRPr sz="1000"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pic>
        <p:nvPicPr>
          <p:cNvPr id="288" name="Google Shape;288;p30"/>
          <p:cNvPicPr preferRelativeResize="0"/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918825" y="1853952"/>
            <a:ext cx="227225" cy="22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30"/>
          <p:cNvPicPr preferRelativeResize="0"/>
          <p:nvPr/>
        </p:nvPicPr>
        <p:blipFill>
          <a:blip r:embed="rId28">
            <a:alphaModFix/>
          </a:blip>
          <a:stretch>
            <a:fillRect/>
          </a:stretch>
        </p:blipFill>
        <p:spPr>
          <a:xfrm>
            <a:off x="913900" y="2148661"/>
            <a:ext cx="227250" cy="22725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30"/>
          <p:cNvSpPr txBox="1"/>
          <p:nvPr/>
        </p:nvSpPr>
        <p:spPr>
          <a:xfrm>
            <a:off x="1161350" y="3595173"/>
            <a:ext cx="2728500" cy="68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2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Unreal Engine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3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Unity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pic>
        <p:nvPicPr>
          <p:cNvPr id="291" name="Google Shape;291;p30"/>
          <p:cNvPicPr preferRelativeResize="0"/>
          <p:nvPr/>
        </p:nvPicPr>
        <p:blipFill>
          <a:blip r:embed="rId31">
            <a:alphaModFix/>
          </a:blip>
          <a:stretch>
            <a:fillRect/>
          </a:stretch>
        </p:blipFill>
        <p:spPr>
          <a:xfrm>
            <a:off x="889249" y="3645865"/>
            <a:ext cx="276550" cy="276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30"/>
          <p:cNvPicPr preferRelativeResize="0"/>
          <p:nvPr/>
        </p:nvPicPr>
        <p:blipFill rotWithShape="1">
          <a:blip r:embed="rId32">
            <a:alphaModFix/>
          </a:blip>
          <a:srcRect l="19256" t="29305" r="56215" b="28704"/>
          <a:stretch/>
        </p:blipFill>
        <p:spPr>
          <a:xfrm>
            <a:off x="889255" y="3939758"/>
            <a:ext cx="276550" cy="270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30"/>
          <p:cNvPicPr preferRelativeResize="0"/>
          <p:nvPr/>
        </p:nvPicPr>
        <p:blipFill>
          <a:blip r:embed="rId33">
            <a:alphaModFix/>
          </a:blip>
          <a:stretch>
            <a:fillRect/>
          </a:stretch>
        </p:blipFill>
        <p:spPr>
          <a:xfrm>
            <a:off x="5142000" y="4379799"/>
            <a:ext cx="257800" cy="19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30"/>
          <p:cNvPicPr preferRelativeResize="0"/>
          <p:nvPr/>
        </p:nvPicPr>
        <p:blipFill>
          <a:blip r:embed="rId34">
            <a:alphaModFix/>
          </a:blip>
          <a:stretch>
            <a:fillRect/>
          </a:stretch>
        </p:blipFill>
        <p:spPr>
          <a:xfrm>
            <a:off x="5156650" y="1333750"/>
            <a:ext cx="257800" cy="264866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30"/>
          <p:cNvSpPr txBox="1"/>
          <p:nvPr/>
        </p:nvSpPr>
        <p:spPr>
          <a:xfrm>
            <a:off x="5404075" y="1266086"/>
            <a:ext cx="2728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3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DefectDojo</a:t>
            </a:r>
            <a:endParaRPr u="sng"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sp>
        <p:nvSpPr>
          <p:cNvPr id="296" name="Google Shape;296;p30"/>
          <p:cNvSpPr txBox="1"/>
          <p:nvPr/>
        </p:nvSpPr>
        <p:spPr>
          <a:xfrm>
            <a:off x="5399800" y="1598624"/>
            <a:ext cx="2728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3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CodeChecker</a:t>
            </a:r>
            <a:endParaRPr u="sng"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pic>
        <p:nvPicPr>
          <p:cNvPr id="297" name="Google Shape;297;p30"/>
          <p:cNvPicPr preferRelativeResize="0"/>
          <p:nvPr/>
        </p:nvPicPr>
        <p:blipFill>
          <a:blip r:embed="rId37">
            <a:alphaModFix/>
          </a:blip>
          <a:stretch>
            <a:fillRect/>
          </a:stretch>
        </p:blipFill>
        <p:spPr>
          <a:xfrm>
            <a:off x="5156646" y="1669825"/>
            <a:ext cx="257800" cy="25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1"/>
          <p:cNvSpPr/>
          <p:nvPr/>
        </p:nvSpPr>
        <p:spPr>
          <a:xfrm>
            <a:off x="5017975" y="310706"/>
            <a:ext cx="3114600" cy="1117800"/>
          </a:xfrm>
          <a:prstGeom prst="roundRect">
            <a:avLst>
              <a:gd name="adj" fmla="val 12596"/>
            </a:avLst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chemeClr val="lt1"/>
                </a:solidFill>
              </a:rPr>
              <a:t>CI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303" name="Google Shape;303;p31"/>
          <p:cNvSpPr/>
          <p:nvPr/>
        </p:nvSpPr>
        <p:spPr>
          <a:xfrm>
            <a:off x="767875" y="310706"/>
            <a:ext cx="3114600" cy="1944000"/>
          </a:xfrm>
          <a:prstGeom prst="roundRect">
            <a:avLst>
              <a:gd name="adj" fmla="val 7537"/>
            </a:avLst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chemeClr val="lt1"/>
                </a:solidFill>
              </a:rPr>
              <a:t>Embedded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304" name="Google Shape;304;p31"/>
          <p:cNvSpPr txBox="1"/>
          <p:nvPr/>
        </p:nvSpPr>
        <p:spPr>
          <a:xfrm>
            <a:off x="1153975" y="648806"/>
            <a:ext cx="2728500" cy="1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Keil µVision, DS-MDK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IAR Embedded Workbench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Platform.io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QNX Momentics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TI ARM Code Generation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pic>
        <p:nvPicPr>
          <p:cNvPr id="305" name="Google Shape;305;p31"/>
          <p:cNvPicPr preferRelativeResize="0"/>
          <p:nvPr/>
        </p:nvPicPr>
        <p:blipFill rotWithShape="1">
          <a:blip r:embed="rId4">
            <a:alphaModFix/>
          </a:blip>
          <a:srcRect r="67465"/>
          <a:stretch/>
        </p:blipFill>
        <p:spPr>
          <a:xfrm>
            <a:off x="901063" y="711378"/>
            <a:ext cx="257799" cy="269405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31"/>
          <p:cNvSpPr/>
          <p:nvPr/>
        </p:nvSpPr>
        <p:spPr>
          <a:xfrm>
            <a:off x="767875" y="2571440"/>
            <a:ext cx="3114600" cy="1098600"/>
          </a:xfrm>
          <a:prstGeom prst="roundRect">
            <a:avLst>
              <a:gd name="adj" fmla="val 15117"/>
            </a:avLst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chemeClr val="lt1"/>
                </a:solidFill>
              </a:rPr>
              <a:t>Виртуализация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307" name="Google Shape;307;p31"/>
          <p:cNvSpPr txBox="1"/>
          <p:nvPr/>
        </p:nvSpPr>
        <p:spPr>
          <a:xfrm>
            <a:off x="1153975" y="2906697"/>
            <a:ext cx="2728500" cy="68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Docker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WSL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pic>
        <p:nvPicPr>
          <p:cNvPr id="308" name="Google Shape;30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91375" y="3008369"/>
            <a:ext cx="296726" cy="212790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31"/>
          <p:cNvSpPr/>
          <p:nvPr/>
        </p:nvSpPr>
        <p:spPr>
          <a:xfrm>
            <a:off x="5017975" y="1770031"/>
            <a:ext cx="3114600" cy="1735800"/>
          </a:xfrm>
          <a:prstGeom prst="roundRect">
            <a:avLst>
              <a:gd name="adj" fmla="val 6841"/>
            </a:avLst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chemeClr val="lt1"/>
                </a:solidFill>
              </a:rPr>
              <a:t>Облачные CI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310" name="Google Shape;310;p31"/>
          <p:cNvSpPr txBox="1"/>
          <p:nvPr/>
        </p:nvSpPr>
        <p:spPr>
          <a:xfrm>
            <a:off x="5399800" y="2136731"/>
            <a:ext cx="2728500" cy="12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CircleCI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Travis CI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GitLab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Azure DevOps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sp>
        <p:nvSpPr>
          <p:cNvPr id="311" name="Google Shape;311;p31"/>
          <p:cNvSpPr txBox="1"/>
          <p:nvPr/>
        </p:nvSpPr>
        <p:spPr>
          <a:xfrm>
            <a:off x="5404075" y="645968"/>
            <a:ext cx="2728500" cy="68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Jenkins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TeamCity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pic>
        <p:nvPicPr>
          <p:cNvPr id="312" name="Google Shape;312;p3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901075" y="953195"/>
            <a:ext cx="257775" cy="352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31"/>
          <p:cNvPicPr preferRelativeResize="0"/>
          <p:nvPr/>
        </p:nvPicPr>
        <p:blipFill rotWithShape="1">
          <a:blip r:embed="rId14">
            <a:alphaModFix/>
          </a:blip>
          <a:srcRect b="18487"/>
          <a:stretch/>
        </p:blipFill>
        <p:spPr>
          <a:xfrm>
            <a:off x="905965" y="1284208"/>
            <a:ext cx="257776" cy="257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31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891384" y="1631369"/>
            <a:ext cx="296724" cy="106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31"/>
          <p:cNvPicPr preferRelativeResize="0"/>
          <p:nvPr/>
        </p:nvPicPr>
        <p:blipFill rotWithShape="1">
          <a:blip r:embed="rId16">
            <a:alphaModFix/>
          </a:blip>
          <a:srcRect l="2920" t="8845" r="74097" b="17261"/>
          <a:stretch/>
        </p:blipFill>
        <p:spPr>
          <a:xfrm>
            <a:off x="926125" y="1848803"/>
            <a:ext cx="227226" cy="219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31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5156648" y="717180"/>
            <a:ext cx="257800" cy="25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1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186608" y="1024758"/>
            <a:ext cx="227225" cy="22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31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5180203" y="2233856"/>
            <a:ext cx="210696" cy="21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31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5186592" y="2801586"/>
            <a:ext cx="227225" cy="209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31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5100889" y="3077598"/>
            <a:ext cx="398644" cy="209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31"/>
          <p:cNvPicPr preferRelativeResize="0"/>
          <p:nvPr/>
        </p:nvPicPr>
        <p:blipFill rotWithShape="1">
          <a:blip r:embed="rId22">
            <a:alphaModFix/>
          </a:blip>
          <a:srcRect b="22094"/>
          <a:stretch/>
        </p:blipFill>
        <p:spPr>
          <a:xfrm>
            <a:off x="5171940" y="2510440"/>
            <a:ext cx="227226" cy="227589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31"/>
          <p:cNvSpPr txBox="1"/>
          <p:nvPr/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z="1000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21</a:t>
            </a:fld>
            <a:endParaRPr sz="1000"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sp>
        <p:nvSpPr>
          <p:cNvPr id="323" name="Google Shape;323;p31"/>
          <p:cNvSpPr/>
          <p:nvPr/>
        </p:nvSpPr>
        <p:spPr>
          <a:xfrm>
            <a:off x="767875" y="3976995"/>
            <a:ext cx="3114600" cy="824700"/>
          </a:xfrm>
          <a:prstGeom prst="roundRect">
            <a:avLst>
              <a:gd name="adj" fmla="val 17073"/>
            </a:avLst>
          </a:prstGeom>
          <a:solidFill>
            <a:schemeClr val="lt2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chemeClr val="lt1"/>
                </a:solidFill>
              </a:rPr>
              <a:t>Распределённая сборка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324" name="Google Shape;324;p31"/>
          <p:cNvSpPr txBox="1"/>
          <p:nvPr/>
        </p:nvSpPr>
        <p:spPr>
          <a:xfrm>
            <a:off x="1153975" y="4312257"/>
            <a:ext cx="2728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  <a:hlinkClick r:id="rId2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Incredibuild</a:t>
            </a:r>
            <a:endParaRPr>
              <a:solidFill>
                <a:schemeClr val="dk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pic>
        <p:nvPicPr>
          <p:cNvPr id="325" name="Google Shape;325;p31"/>
          <p:cNvPicPr preferRelativeResize="0"/>
          <p:nvPr/>
        </p:nvPicPr>
        <p:blipFill rotWithShape="1">
          <a:blip r:embed="rId24">
            <a:alphaModFix/>
          </a:blip>
          <a:srcRect b="20886"/>
          <a:stretch/>
        </p:blipFill>
        <p:spPr>
          <a:xfrm>
            <a:off x="867027" y="4391428"/>
            <a:ext cx="325869" cy="25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31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901062" y="3259491"/>
            <a:ext cx="257802" cy="2578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1EB1EA7-1E19-4BEA-A317-72ABA31A1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568" y="2345065"/>
            <a:ext cx="7886864" cy="1015663"/>
          </a:xfrm>
        </p:spPr>
        <p:txBody>
          <a:bodyPr/>
          <a:lstStyle/>
          <a:p>
            <a:r>
              <a:rPr lang="ru-RU" dirty="0"/>
              <a:t>Демонстрация работы с</a:t>
            </a:r>
            <a:br>
              <a:rPr lang="ru-RU" dirty="0"/>
            </a:br>
            <a:r>
              <a:rPr lang="en-US" dirty="0"/>
              <a:t>PVS-Studio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478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B1102-BAB4-4214-909A-6083078F9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Можно использовать разные инструменты</a:t>
            </a:r>
          </a:p>
        </p:txBody>
      </p:sp>
    </p:spTree>
    <p:extLst>
      <p:ext uri="{BB962C8B-B14F-4D97-AF65-F5344CB8AC3E}">
        <p14:creationId xmlns:p14="http://schemas.microsoft.com/office/powerpoint/2010/main" val="257863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B1102-BAB4-4214-909A-6083078F9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Можно использовать разные инструменты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5F101D-DD52-4DE1-812A-D5E84F4A6E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141" y="1172005"/>
            <a:ext cx="8732055" cy="2421168"/>
          </a:xfrm>
        </p:spPr>
        <p:txBody>
          <a:bodyPr/>
          <a:lstStyle/>
          <a:p>
            <a:r>
              <a:rPr lang="ru-RU" dirty="0"/>
              <a:t>Можно использовать </a:t>
            </a:r>
            <a:r>
              <a:rPr lang="ru-RU" b="1" dirty="0"/>
              <a:t>несколько</a:t>
            </a:r>
            <a:r>
              <a:rPr lang="ru-RU" dirty="0"/>
              <a:t> статических анализаторов</a:t>
            </a:r>
            <a:endParaRPr lang="en-US" i="1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840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B1102-BAB4-4214-909A-6083078F9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Можно использовать разные инструменты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5F101D-DD52-4DE1-812A-D5E84F4A6E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141" y="1172005"/>
            <a:ext cx="8732055" cy="2421168"/>
          </a:xfrm>
        </p:spPr>
        <p:txBody>
          <a:bodyPr/>
          <a:lstStyle/>
          <a:p>
            <a:r>
              <a:rPr lang="ru-RU" dirty="0"/>
              <a:t>Можно использовать </a:t>
            </a:r>
            <a:r>
              <a:rPr lang="ru-RU" b="1" dirty="0"/>
              <a:t>несколько</a:t>
            </a:r>
            <a:r>
              <a:rPr lang="ru-RU" dirty="0"/>
              <a:t> статических анализаторов</a:t>
            </a:r>
            <a:endParaRPr lang="en-US" i="1" dirty="0"/>
          </a:p>
          <a:p>
            <a:r>
              <a:rPr lang="ru-RU" dirty="0"/>
              <a:t>Хранить результаты анализа нужно в </a:t>
            </a:r>
            <a:r>
              <a:rPr lang="ru-RU" b="1" dirty="0"/>
              <a:t>хранилище результатов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32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B1102-BAB4-4214-909A-6083078F9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Можно использовать разные инструменты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5F101D-DD52-4DE1-812A-D5E84F4A6E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141" y="1172005"/>
            <a:ext cx="8732055" cy="2421168"/>
          </a:xfrm>
        </p:spPr>
        <p:txBody>
          <a:bodyPr/>
          <a:lstStyle/>
          <a:p>
            <a:r>
              <a:rPr lang="ru-RU" dirty="0"/>
              <a:t>Можно использовать </a:t>
            </a:r>
            <a:r>
              <a:rPr lang="ru-RU" b="1" dirty="0"/>
              <a:t>несколько</a:t>
            </a:r>
            <a:r>
              <a:rPr lang="ru-RU" dirty="0"/>
              <a:t> статических анализаторов</a:t>
            </a:r>
            <a:endParaRPr lang="en-US" i="1" dirty="0"/>
          </a:p>
          <a:p>
            <a:r>
              <a:rPr lang="ru-RU" dirty="0"/>
              <a:t>Хранить результаты анализа нужно в </a:t>
            </a:r>
            <a:r>
              <a:rPr lang="ru-RU" b="1" dirty="0"/>
              <a:t>хранилище результатов</a:t>
            </a:r>
            <a:endParaRPr lang="en-US" dirty="0"/>
          </a:p>
          <a:p>
            <a:r>
              <a:rPr lang="ru-RU" dirty="0"/>
              <a:t>Рекомендуется использовать </a:t>
            </a:r>
            <a:r>
              <a:rPr lang="ru-RU" b="1" dirty="0"/>
              <a:t>систему отслеживания ошибок </a:t>
            </a:r>
            <a:r>
              <a:rPr lang="ru-RU" dirty="0"/>
              <a:t>ПО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056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B1102-BAB4-4214-909A-6083078F9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Можно использовать разные инструменты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5F101D-DD52-4DE1-812A-D5E84F4A6E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141" y="1172005"/>
            <a:ext cx="8732055" cy="2421168"/>
          </a:xfrm>
        </p:spPr>
        <p:txBody>
          <a:bodyPr/>
          <a:lstStyle/>
          <a:p>
            <a:r>
              <a:rPr lang="ru-RU" dirty="0"/>
              <a:t>Можно использовать </a:t>
            </a:r>
            <a:r>
              <a:rPr lang="ru-RU" b="1" dirty="0"/>
              <a:t>несколько</a:t>
            </a:r>
            <a:r>
              <a:rPr lang="ru-RU" dirty="0"/>
              <a:t> статических анализаторов</a:t>
            </a:r>
            <a:endParaRPr lang="en-US" i="1" dirty="0"/>
          </a:p>
          <a:p>
            <a:r>
              <a:rPr lang="ru-RU" dirty="0"/>
              <a:t>Хранить результаты анализа нужно в </a:t>
            </a:r>
            <a:r>
              <a:rPr lang="ru-RU" b="1" dirty="0"/>
              <a:t>хранилище результатов</a:t>
            </a:r>
            <a:endParaRPr lang="en-US" dirty="0"/>
          </a:p>
          <a:p>
            <a:r>
              <a:rPr lang="ru-RU" dirty="0"/>
              <a:t>Рекомендуется использовать </a:t>
            </a:r>
            <a:r>
              <a:rPr lang="ru-RU" b="1" dirty="0"/>
              <a:t>систему отслеживания ошибок </a:t>
            </a:r>
            <a:r>
              <a:rPr lang="ru-RU" dirty="0"/>
              <a:t>ПО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ru-RU" dirty="0"/>
              <a:t>Это поможет сделать</a:t>
            </a:r>
            <a:r>
              <a:rPr lang="en-US" dirty="0"/>
              <a:t> </a:t>
            </a:r>
            <a:r>
              <a:rPr lang="ru-RU"/>
              <a:t>платформа </a:t>
            </a:r>
            <a:r>
              <a:rPr lang="en-US" b="1" dirty="0" err="1"/>
              <a:t>AppSec.Hub</a:t>
            </a:r>
            <a:endParaRPr lang="ru-RU" b="1" dirty="0"/>
          </a:p>
          <a:p>
            <a:pPr marL="0" indent="0">
              <a:buNone/>
            </a:pPr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8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2" y="361"/>
            <a:ext cx="9143577" cy="5143139"/>
            <a:chOff x="0" y="0"/>
            <a:chExt cx="20104582" cy="11308556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897010" y="448376"/>
              <a:ext cx="6223684" cy="623135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069050" y="634317"/>
              <a:ext cx="5858981" cy="5850277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638724"/>
              <a:ext cx="9780270" cy="10031730"/>
            </a:xfrm>
            <a:custGeom>
              <a:avLst/>
              <a:gdLst/>
              <a:ahLst/>
              <a:cxnLst/>
              <a:rect l="l" t="t" r="r" b="b"/>
              <a:pathLst>
                <a:path w="9780270" h="10031730">
                  <a:moveTo>
                    <a:pt x="0" y="10031108"/>
                  </a:moveTo>
                  <a:lnTo>
                    <a:pt x="0" y="0"/>
                  </a:lnTo>
                  <a:lnTo>
                    <a:pt x="9779806" y="0"/>
                  </a:lnTo>
                  <a:lnTo>
                    <a:pt x="9779806" y="10031108"/>
                  </a:lnTo>
                  <a:lnTo>
                    <a:pt x="0" y="1003110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637" dirty="0"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564812"/>
              <a:ext cx="9696450" cy="10031730"/>
            </a:xfrm>
            <a:custGeom>
              <a:avLst/>
              <a:gdLst/>
              <a:ahLst/>
              <a:cxnLst/>
              <a:rect l="l" t="t" r="r" b="b"/>
              <a:pathLst>
                <a:path w="9696450" h="10031730">
                  <a:moveTo>
                    <a:pt x="9696031" y="622"/>
                  </a:moveTo>
                  <a:lnTo>
                    <a:pt x="9643681" y="622"/>
                  </a:lnTo>
                  <a:lnTo>
                    <a:pt x="9643681" y="0"/>
                  </a:lnTo>
                  <a:lnTo>
                    <a:pt x="0" y="0"/>
                  </a:lnTo>
                  <a:lnTo>
                    <a:pt x="0" y="53340"/>
                  </a:lnTo>
                  <a:lnTo>
                    <a:pt x="9643681" y="53340"/>
                  </a:lnTo>
                  <a:lnTo>
                    <a:pt x="9643681" y="9979381"/>
                  </a:lnTo>
                  <a:lnTo>
                    <a:pt x="0" y="9979381"/>
                  </a:lnTo>
                  <a:lnTo>
                    <a:pt x="0" y="10031730"/>
                  </a:lnTo>
                  <a:lnTo>
                    <a:pt x="9643681" y="10031730"/>
                  </a:lnTo>
                  <a:lnTo>
                    <a:pt x="9696031" y="10031730"/>
                  </a:lnTo>
                  <a:lnTo>
                    <a:pt x="9696031" y="9979381"/>
                  </a:lnTo>
                  <a:lnTo>
                    <a:pt x="9696031" y="52971"/>
                  </a:lnTo>
                  <a:lnTo>
                    <a:pt x="9696031" y="62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1" name="object 11"/>
            <p:cNvSpPr/>
            <p:nvPr/>
          </p:nvSpPr>
          <p:spPr>
            <a:xfrm>
              <a:off x="10868774" y="6408184"/>
              <a:ext cx="9235440" cy="4251325"/>
            </a:xfrm>
            <a:custGeom>
              <a:avLst/>
              <a:gdLst/>
              <a:ahLst/>
              <a:cxnLst/>
              <a:rect l="l" t="t" r="r" b="b"/>
              <a:pathLst>
                <a:path w="9235440" h="4251325">
                  <a:moveTo>
                    <a:pt x="9235313" y="4177881"/>
                  </a:moveTo>
                  <a:lnTo>
                    <a:pt x="0" y="4177881"/>
                  </a:lnTo>
                  <a:lnTo>
                    <a:pt x="0" y="4251185"/>
                  </a:lnTo>
                  <a:lnTo>
                    <a:pt x="9235313" y="4251185"/>
                  </a:lnTo>
                  <a:lnTo>
                    <a:pt x="9235313" y="4177881"/>
                  </a:lnTo>
                  <a:close/>
                </a:path>
                <a:path w="9235440" h="4251325">
                  <a:moveTo>
                    <a:pt x="9235313" y="0"/>
                  </a:moveTo>
                  <a:lnTo>
                    <a:pt x="0" y="0"/>
                  </a:lnTo>
                  <a:lnTo>
                    <a:pt x="0" y="4125531"/>
                  </a:lnTo>
                  <a:lnTo>
                    <a:pt x="9235313" y="4125531"/>
                  </a:lnTo>
                  <a:lnTo>
                    <a:pt x="92353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sp>
          <p:nvSpPr>
            <p:cNvPr id="12" name="object 12"/>
            <p:cNvSpPr/>
            <p:nvPr/>
          </p:nvSpPr>
          <p:spPr>
            <a:xfrm>
              <a:off x="10795482" y="6334893"/>
              <a:ext cx="9309100" cy="4251325"/>
            </a:xfrm>
            <a:custGeom>
              <a:avLst/>
              <a:gdLst/>
              <a:ahLst/>
              <a:cxnLst/>
              <a:rect l="l" t="t" r="r" b="b"/>
              <a:pathLst>
                <a:path w="9309100" h="4251325">
                  <a:moveTo>
                    <a:pt x="9308617" y="0"/>
                  </a:moveTo>
                  <a:lnTo>
                    <a:pt x="52349" y="0"/>
                  </a:lnTo>
                  <a:lnTo>
                    <a:pt x="52349" y="482"/>
                  </a:lnTo>
                  <a:lnTo>
                    <a:pt x="0" y="482"/>
                  </a:lnTo>
                  <a:lnTo>
                    <a:pt x="0" y="52349"/>
                  </a:lnTo>
                  <a:lnTo>
                    <a:pt x="0" y="4199102"/>
                  </a:lnTo>
                  <a:lnTo>
                    <a:pt x="0" y="4251172"/>
                  </a:lnTo>
                  <a:lnTo>
                    <a:pt x="52349" y="4251172"/>
                  </a:lnTo>
                  <a:lnTo>
                    <a:pt x="9308617" y="4251172"/>
                  </a:lnTo>
                  <a:lnTo>
                    <a:pt x="9308617" y="4198823"/>
                  </a:lnTo>
                  <a:lnTo>
                    <a:pt x="52349" y="4198823"/>
                  </a:lnTo>
                  <a:lnTo>
                    <a:pt x="52349" y="52349"/>
                  </a:lnTo>
                  <a:lnTo>
                    <a:pt x="9308617" y="52349"/>
                  </a:lnTo>
                  <a:lnTo>
                    <a:pt x="930861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637"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72647" y="6990261"/>
              <a:ext cx="6670444" cy="46412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58484" y="8242598"/>
              <a:ext cx="2029047" cy="1031343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682476" y="9860694"/>
              <a:ext cx="2447159" cy="394071"/>
            </a:xfrm>
            <a:prstGeom prst="rect">
              <a:avLst/>
            </a:prstGeom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4EA08D0-461B-402D-8B65-ECC03540F21F}"/>
              </a:ext>
            </a:extLst>
          </p:cNvPr>
          <p:cNvSpPr txBox="1"/>
          <p:nvPr/>
        </p:nvSpPr>
        <p:spPr>
          <a:xfrm>
            <a:off x="6426269" y="3679694"/>
            <a:ext cx="2512363" cy="694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7" dirty="0">
                <a:latin typeface="Manrope Light" pitchFamily="2" charset="0"/>
              </a:rPr>
              <a:t>tretyakov@viva64.com</a:t>
            </a:r>
            <a:endParaRPr lang="ru-RU" sz="1637" dirty="0">
              <a:latin typeface="Manrope Light" pitchFamily="2" charset="0"/>
            </a:endParaRPr>
          </a:p>
          <a:p>
            <a:r>
              <a:rPr lang="en-US" sz="1637" dirty="0">
                <a:latin typeface="Manrope Light" pitchFamily="2" charset="0"/>
              </a:rPr>
              <a:t>@</a:t>
            </a:r>
            <a:r>
              <a:rPr lang="en-US" sz="1637" dirty="0" err="1">
                <a:latin typeface="Manrope Light" pitchFamily="2" charset="0"/>
              </a:rPr>
              <a:t>antontretyakov</a:t>
            </a:r>
            <a:endParaRPr lang="ru-RU" sz="1637" dirty="0">
              <a:latin typeface="Manrope Light" pitchFamily="2" charset="0"/>
            </a:endParaRPr>
          </a:p>
          <a:p>
            <a:endParaRPr lang="ru-RU" sz="637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BD16BF-78DC-4B49-B186-C7B8A325059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6829" y="1585162"/>
            <a:ext cx="2914618" cy="291461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FD2FA36-1FAF-4AE3-B543-70DDBE7039D0}"/>
              </a:ext>
            </a:extLst>
          </p:cNvPr>
          <p:cNvSpPr/>
          <p:nvPr/>
        </p:nvSpPr>
        <p:spPr>
          <a:xfrm>
            <a:off x="842444" y="800332"/>
            <a:ext cx="285806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50" b="1" i="0" u="none" strike="noStrike" kern="1200" cap="none" spc="0" normalizeH="0" baseline="0" noProof="0" dirty="0">
                <a:ln>
                  <a:noFill/>
                </a:ln>
                <a:solidFill>
                  <a:srgbClr val="009FEE"/>
                </a:solidFill>
                <a:effectLst/>
                <a:uLnTx/>
                <a:uFillTx/>
                <a:latin typeface="Manrope" pitchFamily="2" charset="0"/>
                <a:ea typeface="+mj-ea"/>
                <a:cs typeface="+mj-cs"/>
              </a:rPr>
              <a:t>Читайте больше в нашем блоге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5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3280" dirty="0"/>
              <a:t>Когда пора использовать </a:t>
            </a:r>
            <a:br>
              <a:rPr lang="ru" sz="3280" dirty="0"/>
            </a:br>
            <a:r>
              <a:rPr lang="ru-RU" sz="3280" dirty="0"/>
              <a:t>статический анализ</a:t>
            </a:r>
            <a:r>
              <a:rPr lang="ru" sz="3280" dirty="0"/>
              <a:t>?</a:t>
            </a:r>
            <a:endParaRPr sz="328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6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Менеджеру</a:t>
            </a:r>
            <a:endParaRPr/>
          </a:p>
        </p:txBody>
      </p:sp>
      <p:sp>
        <p:nvSpPr>
          <p:cNvPr id="87" name="Google Shape;87;p16"/>
          <p:cNvSpPr txBox="1">
            <a:spLocks noGrp="1"/>
          </p:cNvSpPr>
          <p:nvPr>
            <p:ph type="body" idx="4294967295"/>
          </p:nvPr>
        </p:nvSpPr>
        <p:spPr>
          <a:xfrm>
            <a:off x="3554900" y="830175"/>
            <a:ext cx="5437500" cy="273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457200" lvl="0" indent="-3365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Manrope Medium"/>
              <a:buChar char="💡"/>
            </a:pPr>
            <a:r>
              <a:rPr lang="ru" sz="1700" dirty="0">
                <a:solidFill>
                  <a:schemeClr val="lt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Технический долг мешает развитию продукта</a:t>
            </a:r>
            <a:endParaRPr sz="1700" dirty="0">
              <a:solidFill>
                <a:schemeClr val="lt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457200" lvl="0" indent="-3365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Manrope Medium"/>
              <a:buChar char="💡"/>
            </a:pPr>
            <a:r>
              <a:rPr lang="ru" sz="1700" dirty="0">
                <a:solidFill>
                  <a:schemeClr val="lt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Ошибки попадают в релиз</a:t>
            </a:r>
            <a:endParaRPr sz="1700" dirty="0">
              <a:solidFill>
                <a:schemeClr val="lt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457200" lvl="0" indent="-3365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Manrope Medium"/>
              <a:buChar char="💡"/>
            </a:pPr>
            <a:r>
              <a:rPr lang="ru" sz="1700" dirty="0">
                <a:solidFill>
                  <a:schemeClr val="lt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Код становится хуже с ростом кодовой базы</a:t>
            </a:r>
            <a:endParaRPr sz="1700" dirty="0">
              <a:solidFill>
                <a:schemeClr val="lt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457200" lvl="0" indent="-3365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Manrope Medium"/>
              <a:buChar char="💡"/>
            </a:pPr>
            <a:r>
              <a:rPr lang="ru" sz="1700" dirty="0">
                <a:solidFill>
                  <a:schemeClr val="lt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Код становится хуже с ростом компании</a:t>
            </a:r>
            <a:endParaRPr sz="1700" dirty="0">
              <a:solidFill>
                <a:schemeClr val="lt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sp>
        <p:nvSpPr>
          <p:cNvPr id="88" name="Google Shape;88;p16"/>
          <p:cNvSpPr txBox="1"/>
          <p:nvPr/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z="1000">
                <a:solidFill>
                  <a:schemeClr val="lt1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4</a:t>
            </a:fld>
            <a:endParaRPr sz="1000">
              <a:solidFill>
                <a:schemeClr val="lt1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pic>
        <p:nvPicPr>
          <p:cNvPr id="89" name="Google Shape;8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9175" y="3167325"/>
            <a:ext cx="1764950" cy="176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41112DB-F4F3-45C1-91BE-E345599891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021797"/>
              </p:ext>
            </p:extLst>
          </p:nvPr>
        </p:nvGraphicFramePr>
        <p:xfrm>
          <a:off x="419413" y="636048"/>
          <a:ext cx="8305171" cy="3387282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858992">
                  <a:extLst>
                    <a:ext uri="{9D8B030D-6E8A-4147-A177-3AD203B41FA5}">
                      <a16:colId xmlns:a16="http://schemas.microsoft.com/office/drawing/2014/main" val="3719068908"/>
                    </a:ext>
                  </a:extLst>
                </a:gridCol>
                <a:gridCol w="4446179">
                  <a:extLst>
                    <a:ext uri="{9D8B030D-6E8A-4147-A177-3AD203B41FA5}">
                      <a16:colId xmlns:a16="http://schemas.microsoft.com/office/drawing/2014/main" val="2982073357"/>
                    </a:ext>
                  </a:extLst>
                </a:gridCol>
              </a:tblGrid>
              <a:tr h="564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anrope" pitchFamily="2" charset="0"/>
                        </a:rPr>
                        <a:t>Размер проекта (число строк)</a:t>
                      </a:r>
                      <a:endParaRPr lang="ru-RU" sz="16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anrope" pitchFamily="2" charset="0"/>
                      </a:endParaRPr>
                    </a:p>
                  </a:txBody>
                  <a:tcPr marL="65841" marR="65841" marT="32920" marB="32920">
                    <a:lnL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anrope" pitchFamily="2" charset="0"/>
                        </a:rPr>
                        <a:t>Типичная плотность ошибок</a:t>
                      </a:r>
                      <a:endParaRPr lang="ru-RU" sz="16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anrope" pitchFamily="2" charset="0"/>
                      </a:endParaRPr>
                    </a:p>
                  </a:txBody>
                  <a:tcPr marL="65841" marR="65841" marT="32920" marB="32920">
                    <a:lnL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4650833"/>
                  </a:ext>
                </a:extLst>
              </a:tr>
              <a:tr h="564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latin typeface="Manrope" pitchFamily="2" charset="0"/>
                        </a:rPr>
                        <a:t>Менее 2К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65841" marR="65841" marT="32920" marB="32920">
                    <a:lnL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latin typeface="Manrope" pitchFamily="2" charset="0"/>
                        </a:rPr>
                        <a:t>0 – 25 ошибок на 1000 строк кода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65841" marR="65841" marT="32920" marB="32920">
                    <a:lnL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23949442"/>
                  </a:ext>
                </a:extLst>
              </a:tr>
              <a:tr h="564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latin typeface="Manrope" pitchFamily="2" charset="0"/>
                        </a:rPr>
                        <a:t>2К-16К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65841" marR="65841" marT="32920" marB="32920">
                    <a:lnL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latin typeface="Manrope" pitchFamily="2" charset="0"/>
                        </a:rPr>
                        <a:t>0 – 40 ошибок на 1000 строк кода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65841" marR="65841" marT="32920" marB="32920">
                    <a:lnL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0180782"/>
                  </a:ext>
                </a:extLst>
              </a:tr>
              <a:tr h="564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latin typeface="Manrope" pitchFamily="2" charset="0"/>
                        </a:rPr>
                        <a:t>16К-64К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65841" marR="65841" marT="32920" marB="32920">
                    <a:lnL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latin typeface="Manrope" pitchFamily="2" charset="0"/>
                        </a:rPr>
                        <a:t>0.5 – 50 ошибок на 1000 строк кода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65841" marR="65841" marT="32920" marB="32920">
                    <a:lnL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0322932"/>
                  </a:ext>
                </a:extLst>
              </a:tr>
              <a:tr h="564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latin typeface="Manrope" pitchFamily="2" charset="0"/>
                        </a:rPr>
                        <a:t>64К-512К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65841" marR="65841" marT="32920" marB="32920">
                    <a:lnL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latin typeface="Manrope" pitchFamily="2" charset="0"/>
                        </a:rPr>
                        <a:t>2 – 70 ошибок на 1000 строк кода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65841" marR="65841" marT="32920" marB="32920">
                    <a:lnL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51660185"/>
                  </a:ext>
                </a:extLst>
              </a:tr>
              <a:tr h="564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latin typeface="Manrope" pitchFamily="2" charset="0"/>
                        </a:rPr>
                        <a:t>512К и более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65841" marR="65841" marT="32920" marB="32920">
                    <a:lnL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600" dirty="0">
                          <a:latin typeface="Manrope" pitchFamily="2" charset="0"/>
                        </a:rPr>
                        <a:t>4 – 100 ошибок на 1000 строк кода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Manrope" pitchFamily="2" charset="0"/>
                      </a:endParaRPr>
                    </a:p>
                  </a:txBody>
                  <a:tcPr marL="65841" marR="65841" marT="32920" marB="32920">
                    <a:lnL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11186806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2F4B9DD-3AA5-46A1-AC15-5C972A5D1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972" y="197466"/>
            <a:ext cx="8732055" cy="438582"/>
          </a:xfrm>
        </p:spPr>
        <p:txBody>
          <a:bodyPr>
            <a:normAutofit/>
          </a:bodyPr>
          <a:lstStyle/>
          <a:p>
            <a:r>
              <a:rPr lang="ru-RU" dirty="0"/>
              <a:t>Плотность ошибок в проекте</a:t>
            </a:r>
          </a:p>
        </p:txBody>
      </p:sp>
      <p:sp>
        <p:nvSpPr>
          <p:cNvPr id="11" name="Google Shape;175;p22">
            <a:extLst>
              <a:ext uri="{FF2B5EF4-FFF2-40B4-BE49-F238E27FC236}">
                <a16:creationId xmlns:a16="http://schemas.microsoft.com/office/drawing/2014/main" id="{FD4C56B9-EAF0-4302-B78F-F41C8E011E12}"/>
              </a:ext>
            </a:extLst>
          </p:cNvPr>
          <p:cNvSpPr txBox="1">
            <a:spLocks/>
          </p:cNvSpPr>
          <p:nvPr/>
        </p:nvSpPr>
        <p:spPr>
          <a:xfrm>
            <a:off x="419412" y="3955512"/>
            <a:ext cx="7635375" cy="10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7500"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2250" b="1" kern="1200">
                <a:solidFill>
                  <a:srgbClr val="009FEE"/>
                </a:solidFill>
                <a:latin typeface="Manrope" pitchFamily="2" charset="0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Tx/>
              <a:buFontTx/>
            </a:pPr>
            <a:r>
              <a:rPr lang="en-US" sz="1600" i="1" dirty="0"/>
              <a:t>"Program Quality and Programmer Productivity" (Jones, 1977), </a:t>
            </a:r>
            <a:endParaRPr lang="ru-RU" sz="1600" i="1" dirty="0"/>
          </a:p>
          <a:p>
            <a:pPr>
              <a:spcBef>
                <a:spcPts val="0"/>
              </a:spcBef>
              <a:buClrTx/>
              <a:buFontTx/>
            </a:pPr>
            <a:r>
              <a:rPr lang="en-US" sz="1600" i="1" dirty="0"/>
              <a:t>"Estimating Software Costs" (Jones, 1998).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187097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Разработчику</a:t>
            </a:r>
            <a:endParaRPr/>
          </a:p>
        </p:txBody>
      </p:sp>
      <p:pic>
        <p:nvPicPr>
          <p:cNvPr id="95" name="Google Shape;9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6033" y="2970582"/>
            <a:ext cx="2748100" cy="19578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7"/>
          <p:cNvSpPr txBox="1">
            <a:spLocks noGrp="1"/>
          </p:cNvSpPr>
          <p:nvPr>
            <p:ph type="body" idx="4294967295"/>
          </p:nvPr>
        </p:nvSpPr>
        <p:spPr>
          <a:xfrm>
            <a:off x="3554900" y="830175"/>
            <a:ext cx="5437500" cy="273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365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Manrope Medium"/>
              <a:buChar char="🔥"/>
            </a:pPr>
            <a:r>
              <a:rPr lang="ru" sz="1700">
                <a:solidFill>
                  <a:schemeClr val="lt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Частые ошибки замедляют разработку</a:t>
            </a:r>
            <a:endParaRPr sz="1700">
              <a:solidFill>
                <a:schemeClr val="lt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457200" lvl="0" indent="-3365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Manrope Medium"/>
              <a:buChar char="🔥"/>
            </a:pPr>
            <a:r>
              <a:rPr lang="ru" sz="1700">
                <a:solidFill>
                  <a:schemeClr val="lt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Хочется уменьшить возврат правок от QA</a:t>
            </a:r>
            <a:endParaRPr sz="1700">
              <a:solidFill>
                <a:schemeClr val="lt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457200" lvl="0" indent="-3365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Manrope Medium"/>
              <a:buChar char="🔥"/>
            </a:pPr>
            <a:r>
              <a:rPr lang="ru" sz="1700">
                <a:solidFill>
                  <a:schemeClr val="lt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Уходит много времени на Code Review</a:t>
            </a:r>
            <a:endParaRPr sz="1700">
              <a:solidFill>
                <a:schemeClr val="lt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  <a:p>
            <a:pPr marL="457200" lvl="0" indent="-3365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Manrope Medium"/>
              <a:buChar char="🔥"/>
            </a:pPr>
            <a:r>
              <a:rPr lang="ru" sz="1700">
                <a:solidFill>
                  <a:schemeClr val="lt1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Проблемно обучать новых людей</a:t>
            </a:r>
            <a:endParaRPr sz="1700">
              <a:solidFill>
                <a:schemeClr val="lt1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sp>
        <p:nvSpPr>
          <p:cNvPr id="97" name="Google Shape;97;p17"/>
          <p:cNvSpPr txBox="1"/>
          <p:nvPr/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z="1000">
                <a:solidFill>
                  <a:schemeClr val="lt1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6</a:t>
            </a:fld>
            <a:endParaRPr sz="1000">
              <a:solidFill>
                <a:schemeClr val="lt1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2F4B9DD-3AA5-46A1-AC15-5C972A5D1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972" y="197466"/>
            <a:ext cx="8732055" cy="438582"/>
          </a:xfrm>
        </p:spPr>
        <p:txBody>
          <a:bodyPr>
            <a:normAutofit/>
          </a:bodyPr>
          <a:lstStyle/>
          <a:p>
            <a:r>
              <a:rPr lang="ru-RU" dirty="0"/>
              <a:t>Процент «серьёзных» ошибок</a:t>
            </a:r>
          </a:p>
        </p:txBody>
      </p:sp>
      <p:sp>
        <p:nvSpPr>
          <p:cNvPr id="11" name="Google Shape;175;p22">
            <a:extLst>
              <a:ext uri="{FF2B5EF4-FFF2-40B4-BE49-F238E27FC236}">
                <a16:creationId xmlns:a16="http://schemas.microsoft.com/office/drawing/2014/main" id="{FD4C56B9-EAF0-4302-B78F-F41C8E011E12}"/>
              </a:ext>
            </a:extLst>
          </p:cNvPr>
          <p:cNvSpPr txBox="1">
            <a:spLocks/>
          </p:cNvSpPr>
          <p:nvPr/>
        </p:nvSpPr>
        <p:spPr>
          <a:xfrm>
            <a:off x="419412" y="3955512"/>
            <a:ext cx="9505637" cy="10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7500"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2250" b="1" kern="1200">
                <a:solidFill>
                  <a:srgbClr val="009FEE"/>
                </a:solidFill>
                <a:latin typeface="Manrope" pitchFamily="2" charset="0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Tx/>
              <a:buFontTx/>
            </a:pPr>
            <a:r>
              <a:rPr lang="ru-RU" sz="1600" i="1" dirty="0"/>
              <a:t>По данным </a:t>
            </a:r>
            <a:r>
              <a:rPr lang="en-US" sz="1600" i="1" dirty="0"/>
              <a:t>Google</a:t>
            </a:r>
          </a:p>
          <a:p>
            <a:pPr>
              <a:spcBef>
                <a:spcPts val="0"/>
              </a:spcBef>
              <a:buClrTx/>
              <a:buFontTx/>
            </a:pPr>
            <a:r>
              <a:rPr lang="en-US" sz="1600" i="1" dirty="0"/>
              <a:t>https://research.google/pubs</a:t>
            </a:r>
            <a:r>
              <a:rPr lang="en-US" sz="1600" i="1"/>
              <a:t>/lessons-from-building-static-analysis-tools-at-google</a:t>
            </a:r>
            <a:endParaRPr lang="ru-RU" sz="1600" i="1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30B1AE8-DC0E-44BE-8260-5A8AFC1C66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1672585"/>
              </p:ext>
            </p:extLst>
          </p:nvPr>
        </p:nvGraphicFramePr>
        <p:xfrm>
          <a:off x="380623" y="1161753"/>
          <a:ext cx="8382752" cy="28199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4385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8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lvl="0"/>
            <a:r>
              <a:rPr lang="ru" dirty="0"/>
              <a:t>Что умеет искать</a:t>
            </a:r>
            <a:br>
              <a:rPr lang="ru" dirty="0"/>
            </a:br>
            <a:r>
              <a:rPr lang="ru-RU" sz="4400" dirty="0"/>
              <a:t>статический анализ</a:t>
            </a:r>
            <a:r>
              <a:rPr lang="ru" sz="4400" dirty="0"/>
              <a:t>?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19475" y="1147175"/>
            <a:ext cx="3305026" cy="284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9"/>
          <p:cNvSpPr/>
          <p:nvPr/>
        </p:nvSpPr>
        <p:spPr>
          <a:xfrm>
            <a:off x="1129575" y="4273525"/>
            <a:ext cx="1765200" cy="4221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2"/>
                </a:solidFill>
                <a:latin typeface="Manrope"/>
                <a:ea typeface="Manrope"/>
                <a:cs typeface="Manrope"/>
                <a:sym typeface="Manrope"/>
              </a:rPr>
              <a:t>ошибки доступа к памяти</a:t>
            </a:r>
            <a:endParaRPr>
              <a:solidFill>
                <a:schemeClr val="lt2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09" name="Google Shape;109;p19"/>
          <p:cNvSpPr/>
          <p:nvPr/>
        </p:nvSpPr>
        <p:spPr>
          <a:xfrm>
            <a:off x="3639725" y="538138"/>
            <a:ext cx="1056300" cy="2544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2"/>
                </a:solidFill>
                <a:latin typeface="Manrope"/>
                <a:ea typeface="Manrope"/>
                <a:cs typeface="Manrope"/>
                <a:sym typeface="Manrope"/>
              </a:rPr>
              <a:t>опечатки</a:t>
            </a:r>
            <a:endParaRPr>
              <a:solidFill>
                <a:schemeClr val="lt2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10" name="Google Shape;110;p19"/>
          <p:cNvSpPr/>
          <p:nvPr/>
        </p:nvSpPr>
        <p:spPr>
          <a:xfrm>
            <a:off x="6577900" y="3660088"/>
            <a:ext cx="1532700" cy="4824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2"/>
                </a:solidFill>
                <a:latin typeface="Manrope"/>
                <a:ea typeface="Manrope"/>
                <a:cs typeface="Manrope"/>
                <a:sym typeface="Manrope"/>
              </a:rPr>
              <a:t>переполнение буфера</a:t>
            </a:r>
            <a:endParaRPr>
              <a:solidFill>
                <a:schemeClr val="lt2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11" name="Google Shape;111;p19"/>
          <p:cNvSpPr/>
          <p:nvPr/>
        </p:nvSpPr>
        <p:spPr>
          <a:xfrm>
            <a:off x="6577900" y="1742000"/>
            <a:ext cx="1017000" cy="4824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2"/>
                </a:solidFill>
                <a:latin typeface="Manrope"/>
                <a:ea typeface="Manrope"/>
                <a:cs typeface="Manrope"/>
                <a:sym typeface="Manrope"/>
              </a:rPr>
              <a:t>выход за границы</a:t>
            </a:r>
            <a:endParaRPr>
              <a:solidFill>
                <a:schemeClr val="lt2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12" name="Google Shape;112;p19"/>
          <p:cNvSpPr/>
          <p:nvPr/>
        </p:nvSpPr>
        <p:spPr>
          <a:xfrm>
            <a:off x="523775" y="2281500"/>
            <a:ext cx="2515800" cy="5805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381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chemeClr val="lt2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неправильная работа с методами</a:t>
            </a:r>
            <a:endParaRPr sz="1600">
              <a:solidFill>
                <a:schemeClr val="lt2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sp>
        <p:nvSpPr>
          <p:cNvPr id="113" name="Google Shape;113;p19"/>
          <p:cNvSpPr/>
          <p:nvPr/>
        </p:nvSpPr>
        <p:spPr>
          <a:xfrm>
            <a:off x="5636275" y="606550"/>
            <a:ext cx="3230700" cy="788100"/>
          </a:xfrm>
          <a:prstGeom prst="roundRect">
            <a:avLst>
              <a:gd name="adj" fmla="val 16667"/>
            </a:avLst>
          </a:prstGeom>
          <a:solidFill>
            <a:schemeClr val="dk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ошибки сериализации / десериализации</a:t>
            </a:r>
            <a:endParaRPr sz="2000"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sp>
        <p:nvSpPr>
          <p:cNvPr id="114" name="Google Shape;114;p19"/>
          <p:cNvSpPr/>
          <p:nvPr/>
        </p:nvSpPr>
        <p:spPr>
          <a:xfrm>
            <a:off x="129400" y="3244513"/>
            <a:ext cx="2150400" cy="646500"/>
          </a:xfrm>
          <a:prstGeom prst="roundRect">
            <a:avLst>
              <a:gd name="adj" fmla="val 16667"/>
            </a:avLst>
          </a:prstGeom>
          <a:solidFill>
            <a:schemeClr val="dk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недостижимый код</a:t>
            </a:r>
            <a:endParaRPr sz="2000"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sp>
        <p:nvSpPr>
          <p:cNvPr id="115" name="Google Shape;115;p19"/>
          <p:cNvSpPr/>
          <p:nvPr/>
        </p:nvSpPr>
        <p:spPr>
          <a:xfrm>
            <a:off x="290425" y="982850"/>
            <a:ext cx="2091000" cy="731100"/>
          </a:xfrm>
          <a:prstGeom prst="roundRect">
            <a:avLst>
              <a:gd name="adj" fmla="val 16667"/>
            </a:avLst>
          </a:prstGeom>
          <a:solidFill>
            <a:schemeClr val="dk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chemeClr val="lt2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проблемы безопасности</a:t>
            </a:r>
            <a:endParaRPr sz="2000">
              <a:solidFill>
                <a:schemeClr val="lt2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  <p:sp>
        <p:nvSpPr>
          <p:cNvPr id="116" name="Google Shape;116;p19"/>
          <p:cNvSpPr txBox="1"/>
          <p:nvPr/>
        </p:nvSpPr>
        <p:spPr>
          <a:xfrm>
            <a:off x="6423913" y="4584750"/>
            <a:ext cx="172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 многое другое...</a:t>
            </a:r>
            <a:endParaRPr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17" name="Google Shape;117;p19"/>
          <p:cNvSpPr/>
          <p:nvPr/>
        </p:nvSpPr>
        <p:spPr>
          <a:xfrm>
            <a:off x="3527250" y="4204813"/>
            <a:ext cx="2515800" cy="5595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381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chemeClr val="lt2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неправильная работа с типами</a:t>
            </a:r>
            <a:endParaRPr sz="1600">
              <a:solidFill>
                <a:schemeClr val="lt2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sp>
        <p:nvSpPr>
          <p:cNvPr id="118" name="Google Shape;118;p19"/>
          <p:cNvSpPr/>
          <p:nvPr/>
        </p:nvSpPr>
        <p:spPr>
          <a:xfrm>
            <a:off x="6918100" y="2571738"/>
            <a:ext cx="1819800" cy="5805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381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chemeClr val="lt2"/>
                </a:solidFill>
                <a:latin typeface="Manrope Medium"/>
                <a:ea typeface="Manrope Medium"/>
                <a:cs typeface="Manrope Medium"/>
                <a:sym typeface="Manrope Medium"/>
              </a:rPr>
              <a:t>ошибки синхронизации</a:t>
            </a:r>
            <a:endParaRPr sz="1600">
              <a:solidFill>
                <a:schemeClr val="lt2"/>
              </a:solidFill>
              <a:latin typeface="Manrope Medium"/>
              <a:ea typeface="Manrope Medium"/>
              <a:cs typeface="Manrope Medium"/>
              <a:sym typeface="Manrope Medium"/>
            </a:endParaRPr>
          </a:p>
        </p:txBody>
      </p:sp>
      <p:sp>
        <p:nvSpPr>
          <p:cNvPr id="119" name="Google Shape;119;p19"/>
          <p:cNvSpPr txBox="1">
            <a:spLocks noGrp="1"/>
          </p:cNvSpPr>
          <p:nvPr>
            <p:ph type="title" idx="4294967295"/>
          </p:nvPr>
        </p:nvSpPr>
        <p:spPr>
          <a:xfrm>
            <a:off x="279650" y="0"/>
            <a:ext cx="8222100" cy="61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</a:rPr>
              <a:t>Виды проблем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20" name="Google Shape;120;p19"/>
          <p:cNvSpPr txBox="1"/>
          <p:nvPr/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z="1000">
                <a:solidFill>
                  <a:schemeClr val="lt1"/>
                </a:solidFill>
                <a:latin typeface="Manrope SemiBold"/>
                <a:ea typeface="Manrope SemiBold"/>
                <a:cs typeface="Manrope SemiBold"/>
                <a:sym typeface="Manrope SemiBold"/>
              </a:rPr>
              <a:t>9</a:t>
            </a:fld>
            <a:endParaRPr sz="1000">
              <a:solidFill>
                <a:schemeClr val="lt1"/>
              </a:solidFill>
              <a:latin typeface="Manrope SemiBold"/>
              <a:ea typeface="Manrope SemiBold"/>
              <a:cs typeface="Manrope SemiBold"/>
              <a:sym typeface="Manrope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VS-Studio">
  <a:themeElements>
    <a:clrScheme name="Material">
      <a:dk1>
        <a:srgbClr val="3D4A51"/>
      </a:dk1>
      <a:lt1>
        <a:srgbClr val="00ACFF"/>
      </a:lt1>
      <a:dk2>
        <a:srgbClr val="37B4FC"/>
      </a:dk2>
      <a:lt2>
        <a:srgbClr val="FFFFFF"/>
      </a:lt2>
      <a:accent1>
        <a:srgbClr val="3A93E1"/>
      </a:accent1>
      <a:accent2>
        <a:srgbClr val="2BBFB9"/>
      </a:accent2>
      <a:accent3>
        <a:srgbClr val="DB4437"/>
      </a:accent3>
      <a:accent4>
        <a:srgbClr val="FAFAFA"/>
      </a:accent4>
      <a:accent5>
        <a:srgbClr val="1A237E"/>
      </a:accent5>
      <a:accent6>
        <a:srgbClr val="F4B400"/>
      </a:accent6>
      <a:hlink>
        <a:srgbClr val="1A237E"/>
      </a:hlink>
      <a:folHlink>
        <a:srgbClr val="1A237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Другая 3">
      <a:dk1>
        <a:srgbClr val="000000"/>
      </a:dk1>
      <a:lt1>
        <a:srgbClr val="FFFFFF"/>
      </a:lt1>
      <a:dk2>
        <a:srgbClr val="00B0F0"/>
      </a:dk2>
      <a:lt2>
        <a:srgbClr val="FFFFFF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536</Words>
  <Application>Microsoft Office PowerPoint</Application>
  <PresentationFormat>Экран (16:9)</PresentationFormat>
  <Paragraphs>163</Paragraphs>
  <Slides>28</Slides>
  <Notes>25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9" baseType="lpstr">
      <vt:lpstr>Consolas</vt:lpstr>
      <vt:lpstr>Wingdings</vt:lpstr>
      <vt:lpstr>Roboto</vt:lpstr>
      <vt:lpstr>Manrope Light</vt:lpstr>
      <vt:lpstr>Manrope SemiBold</vt:lpstr>
      <vt:lpstr>Manrope Medium</vt:lpstr>
      <vt:lpstr>Arial</vt:lpstr>
      <vt:lpstr>Calibri</vt:lpstr>
      <vt:lpstr>Manrope</vt:lpstr>
      <vt:lpstr>PVS-Studio</vt:lpstr>
      <vt:lpstr>Office Theme</vt:lpstr>
      <vt:lpstr>Презентация PowerPoint</vt:lpstr>
      <vt:lpstr>Антон Третьяков</vt:lpstr>
      <vt:lpstr>Когда пора использовать  статический анализ?</vt:lpstr>
      <vt:lpstr>Менеджеру</vt:lpstr>
      <vt:lpstr>Плотность ошибок в проекте</vt:lpstr>
      <vt:lpstr>Разработчику</vt:lpstr>
      <vt:lpstr>Процент «серьёзных» ошибок</vt:lpstr>
      <vt:lpstr>Что умеет искать статический анализ?</vt:lpstr>
      <vt:lpstr>Виды проблем</vt:lpstr>
      <vt:lpstr>Используемые технологии</vt:lpstr>
      <vt:lpstr>Поддерживаемые стандарты</vt:lpstr>
      <vt:lpstr>Какие есть варианты анализа?</vt:lpstr>
      <vt:lpstr>Локальный анализ</vt:lpstr>
      <vt:lpstr>Инкрементальный анализ</vt:lpstr>
      <vt:lpstr>Серверный анализ</vt:lpstr>
      <vt:lpstr>Облачный анализ</vt:lpstr>
      <vt:lpstr>Pull-request анализ </vt:lpstr>
      <vt:lpstr>IDE и инструменты разработки</vt:lpstr>
      <vt:lpstr>Презентация PowerPoint</vt:lpstr>
      <vt:lpstr>Презентация PowerPoint</vt:lpstr>
      <vt:lpstr>Презентация PowerPoint</vt:lpstr>
      <vt:lpstr>Демонстрация работы с PVS-Studio</vt:lpstr>
      <vt:lpstr>Можно использовать разные инструменты</vt:lpstr>
      <vt:lpstr>Можно использовать разные инструменты</vt:lpstr>
      <vt:lpstr>Можно использовать разные инструменты</vt:lpstr>
      <vt:lpstr>Можно использовать разные инструменты</vt:lpstr>
      <vt:lpstr>Можно использовать разные инструменты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PVS-Studio в 2025</dc:title>
  <dc:creator>Anton Tretyakov</dc:creator>
  <cp:lastModifiedBy>Tatiana Simanikhina</cp:lastModifiedBy>
  <cp:revision>45</cp:revision>
  <dcterms:modified xsi:type="dcterms:W3CDTF">2025-04-17T10:02:54Z</dcterms:modified>
</cp:coreProperties>
</file>